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57" r:id="rId2"/>
  </p:sldMasterIdLst>
  <p:notesMasterIdLst>
    <p:notesMasterId r:id="rId54"/>
  </p:notesMasterIdLst>
  <p:handoutMasterIdLst>
    <p:handoutMasterId r:id="rId55"/>
  </p:handoutMasterIdLst>
  <p:sldIdLst>
    <p:sldId id="1772" r:id="rId3"/>
    <p:sldId id="2585" r:id="rId4"/>
    <p:sldId id="2611" r:id="rId5"/>
    <p:sldId id="2624" r:id="rId6"/>
    <p:sldId id="2625" r:id="rId7"/>
    <p:sldId id="2626" r:id="rId8"/>
    <p:sldId id="2627" r:id="rId9"/>
    <p:sldId id="2628" r:id="rId10"/>
    <p:sldId id="2629" r:id="rId11"/>
    <p:sldId id="2630" r:id="rId12"/>
    <p:sldId id="2631" r:id="rId13"/>
    <p:sldId id="2586" r:id="rId14"/>
    <p:sldId id="2588" r:id="rId15"/>
    <p:sldId id="2589" r:id="rId16"/>
    <p:sldId id="2590" r:id="rId17"/>
    <p:sldId id="2584" r:id="rId18"/>
    <p:sldId id="2561" r:id="rId19"/>
    <p:sldId id="2562" r:id="rId20"/>
    <p:sldId id="2600" r:id="rId21"/>
    <p:sldId id="2591" r:id="rId22"/>
    <p:sldId id="2632" r:id="rId23"/>
    <p:sldId id="2633" r:id="rId24"/>
    <p:sldId id="2634" r:id="rId25"/>
    <p:sldId id="2635" r:id="rId26"/>
    <p:sldId id="2636" r:id="rId27"/>
    <p:sldId id="2637" r:id="rId28"/>
    <p:sldId id="2602" r:id="rId29"/>
    <p:sldId id="2603" r:id="rId30"/>
    <p:sldId id="2605" r:id="rId31"/>
    <p:sldId id="2607" r:id="rId32"/>
    <p:sldId id="2608" r:id="rId33"/>
    <p:sldId id="2609" r:id="rId34"/>
    <p:sldId id="2610" r:id="rId35"/>
    <p:sldId id="2592" r:id="rId36"/>
    <p:sldId id="2593" r:id="rId37"/>
    <p:sldId id="2594" r:id="rId38"/>
    <p:sldId id="2595" r:id="rId39"/>
    <p:sldId id="2596" r:id="rId40"/>
    <p:sldId id="2598" r:id="rId41"/>
    <p:sldId id="2599" r:id="rId42"/>
    <p:sldId id="2619" r:id="rId43"/>
    <p:sldId id="2620" r:id="rId44"/>
    <p:sldId id="2621" r:id="rId45"/>
    <p:sldId id="2622" r:id="rId46"/>
    <p:sldId id="2638" r:id="rId47"/>
    <p:sldId id="2639" r:id="rId48"/>
    <p:sldId id="2640" r:id="rId49"/>
    <p:sldId id="2641" r:id="rId50"/>
    <p:sldId id="2642" r:id="rId51"/>
    <p:sldId id="2643" r:id="rId52"/>
    <p:sldId id="2644" r:id="rId53"/>
  </p:sldIdLst>
  <p:sldSz cx="9144000" cy="6858000" type="screen4x3"/>
  <p:notesSz cx="6797675" cy="9926638"/>
  <p:defaultTextStyle>
    <a:defPPr>
      <a:defRPr lang="ko-KR"/>
    </a:defPPr>
    <a:lvl1pPr algn="ctr" rtl="0" fontAlgn="base" latinLnBrk="1">
      <a:spcBef>
        <a:spcPct val="0"/>
      </a:spcBef>
      <a:spcAft>
        <a:spcPct val="0"/>
      </a:spcAft>
      <a:defRPr kumimoji="1" kern="1200">
        <a:solidFill>
          <a:schemeClr val="tx1"/>
        </a:solidFill>
        <a:latin typeface="굴림" charset="-127"/>
        <a:ea typeface="굴림" charset="-127"/>
        <a:cs typeface="+mn-cs"/>
      </a:defRPr>
    </a:lvl1pPr>
    <a:lvl2pPr marL="457200" algn="ctr" rtl="0" fontAlgn="base" latinLnBrk="1">
      <a:spcBef>
        <a:spcPct val="0"/>
      </a:spcBef>
      <a:spcAft>
        <a:spcPct val="0"/>
      </a:spcAft>
      <a:defRPr kumimoji="1" kern="1200">
        <a:solidFill>
          <a:schemeClr val="tx1"/>
        </a:solidFill>
        <a:latin typeface="굴림" charset="-127"/>
        <a:ea typeface="굴림" charset="-127"/>
        <a:cs typeface="+mn-cs"/>
      </a:defRPr>
    </a:lvl2pPr>
    <a:lvl3pPr marL="914400" algn="ctr" rtl="0" fontAlgn="base" latinLnBrk="1">
      <a:spcBef>
        <a:spcPct val="0"/>
      </a:spcBef>
      <a:spcAft>
        <a:spcPct val="0"/>
      </a:spcAft>
      <a:defRPr kumimoji="1" kern="1200">
        <a:solidFill>
          <a:schemeClr val="tx1"/>
        </a:solidFill>
        <a:latin typeface="굴림" charset="-127"/>
        <a:ea typeface="굴림" charset="-127"/>
        <a:cs typeface="+mn-cs"/>
      </a:defRPr>
    </a:lvl3pPr>
    <a:lvl4pPr marL="1371600" algn="ctr" rtl="0" fontAlgn="base" latinLnBrk="1">
      <a:spcBef>
        <a:spcPct val="0"/>
      </a:spcBef>
      <a:spcAft>
        <a:spcPct val="0"/>
      </a:spcAft>
      <a:defRPr kumimoji="1" kern="1200">
        <a:solidFill>
          <a:schemeClr val="tx1"/>
        </a:solidFill>
        <a:latin typeface="굴림" charset="-127"/>
        <a:ea typeface="굴림" charset="-127"/>
        <a:cs typeface="+mn-cs"/>
      </a:defRPr>
    </a:lvl4pPr>
    <a:lvl5pPr marL="1828800" algn="ctr" rtl="0" fontAlgn="base" latinLnBrk="1">
      <a:spcBef>
        <a:spcPct val="0"/>
      </a:spcBef>
      <a:spcAft>
        <a:spcPct val="0"/>
      </a:spcAft>
      <a:defRPr kumimoji="1" kern="1200">
        <a:solidFill>
          <a:schemeClr val="tx1"/>
        </a:solidFill>
        <a:latin typeface="굴림" charset="-127"/>
        <a:ea typeface="굴림" charset="-127"/>
        <a:cs typeface="+mn-cs"/>
      </a:defRPr>
    </a:lvl5pPr>
    <a:lvl6pPr marL="2286000" algn="l" defTabSz="914400" rtl="0" eaLnBrk="1" latinLnBrk="1" hangingPunct="1">
      <a:defRPr kumimoji="1" kern="1200">
        <a:solidFill>
          <a:schemeClr val="tx1"/>
        </a:solidFill>
        <a:latin typeface="굴림" charset="-127"/>
        <a:ea typeface="굴림" charset="-127"/>
        <a:cs typeface="+mn-cs"/>
      </a:defRPr>
    </a:lvl6pPr>
    <a:lvl7pPr marL="2743200" algn="l" defTabSz="914400" rtl="0" eaLnBrk="1" latinLnBrk="1" hangingPunct="1">
      <a:defRPr kumimoji="1" kern="1200">
        <a:solidFill>
          <a:schemeClr val="tx1"/>
        </a:solidFill>
        <a:latin typeface="굴림" charset="-127"/>
        <a:ea typeface="굴림" charset="-127"/>
        <a:cs typeface="+mn-cs"/>
      </a:defRPr>
    </a:lvl7pPr>
    <a:lvl8pPr marL="3200400" algn="l" defTabSz="914400" rtl="0" eaLnBrk="1" latinLnBrk="1" hangingPunct="1">
      <a:defRPr kumimoji="1" kern="1200">
        <a:solidFill>
          <a:schemeClr val="tx1"/>
        </a:solidFill>
        <a:latin typeface="굴림" charset="-127"/>
        <a:ea typeface="굴림" charset="-127"/>
        <a:cs typeface="+mn-cs"/>
      </a:defRPr>
    </a:lvl8pPr>
    <a:lvl9pPr marL="3657600" algn="l" defTabSz="914400" rtl="0" eaLnBrk="1" latinLnBrk="1" hangingPunct="1">
      <a:defRPr kumimoji="1" kern="1200">
        <a:solidFill>
          <a:schemeClr val="tx1"/>
        </a:solidFill>
        <a:latin typeface="굴림" charset="-127"/>
        <a:ea typeface="굴림" charset="-127"/>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9" userDrawn="1">
          <p15:clr>
            <a:srgbClr val="A4A3A4"/>
          </p15:clr>
        </p15:guide>
        <p15:guide id="2" pos="2142" userDrawn="1">
          <p15:clr>
            <a:srgbClr val="A4A3A4"/>
          </p15:clr>
        </p15:guide>
        <p15:guide id="3" orient="horz" pos="3135" userDrawn="1">
          <p15:clr>
            <a:srgbClr val="A4A3A4"/>
          </p15:clr>
        </p15:guide>
        <p15:guide id="4" pos="2147" userDrawn="1">
          <p15:clr>
            <a:srgbClr val="A4A3A4"/>
          </p15:clr>
        </p15:guide>
        <p15:guide id="5" orient="horz" pos="3122" userDrawn="1">
          <p15:clr>
            <a:srgbClr val="A4A3A4"/>
          </p15:clr>
        </p15:guide>
        <p15:guide id="6" pos="2138" userDrawn="1">
          <p15:clr>
            <a:srgbClr val="A4A3A4"/>
          </p15:clr>
        </p15:guide>
        <p15:guide id="7" orient="horz" pos="3128">
          <p15:clr>
            <a:srgbClr val="A4A3A4"/>
          </p15:clr>
        </p15:guide>
        <p15:guide id="8" orient="horz" pos="313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0C0"/>
    <a:srgbClr val="DCE6F2"/>
    <a:srgbClr val="DFE0E4"/>
    <a:srgbClr val="E5E6EA"/>
    <a:srgbClr val="EDEDEE"/>
    <a:srgbClr val="FFD03B"/>
    <a:srgbClr val="00B0F0"/>
    <a:srgbClr val="5585BF"/>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38B1855-1B75-4FBE-930C-398BA8C253C6}" styleName="테마 스타일 2 - 강조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밝은 스타일 1 - 강조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테마 스타일 2 - 강조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테마 스타일 2 - 강조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12" autoAdjust="0"/>
    <p:restoredTop sz="93750" autoAdjust="0"/>
  </p:normalViewPr>
  <p:slideViewPr>
    <p:cSldViewPr>
      <p:cViewPr varScale="1">
        <p:scale>
          <a:sx n="68" d="100"/>
          <a:sy n="68" d="100"/>
        </p:scale>
        <p:origin x="1722" y="78"/>
      </p:cViewPr>
      <p:guideLst>
        <p:guide orient="horz" pos="2160"/>
        <p:guide pos="2880"/>
      </p:guideLst>
    </p:cSldViewPr>
  </p:slideViewPr>
  <p:outlineViewPr>
    <p:cViewPr>
      <p:scale>
        <a:sx n="33" d="100"/>
        <a:sy n="33" d="100"/>
      </p:scale>
      <p:origin x="0" y="7632"/>
    </p:cViewPr>
    <p:sldLst>
      <p:sld r:id="rId1" collapse="1"/>
    </p:sldLst>
  </p:outlineViewPr>
  <p:notesTextViewPr>
    <p:cViewPr>
      <p:scale>
        <a:sx n="3" d="2"/>
        <a:sy n="3" d="2"/>
      </p:scale>
      <p:origin x="0" y="0"/>
    </p:cViewPr>
  </p:notesTextViewPr>
  <p:sorterViewPr>
    <p:cViewPr varScale="1">
      <p:scale>
        <a:sx n="1" d="1"/>
        <a:sy n="1" d="1"/>
      </p:scale>
      <p:origin x="0" y="-10614"/>
    </p:cViewPr>
  </p:sorterViewPr>
  <p:notesViewPr>
    <p:cSldViewPr>
      <p:cViewPr varScale="1">
        <p:scale>
          <a:sx n="76" d="100"/>
          <a:sy n="76" d="100"/>
        </p:scale>
        <p:origin x="-2226" y="-108"/>
      </p:cViewPr>
      <p:guideLst>
        <p:guide orient="horz" pos="3129"/>
        <p:guide pos="2142"/>
        <p:guide orient="horz" pos="3135"/>
        <p:guide pos="2147"/>
        <p:guide orient="horz" pos="3122"/>
        <p:guide pos="2138"/>
        <p:guide orient="horz" pos="3128"/>
        <p:guide orient="horz" pos="313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15" y="12"/>
            <a:ext cx="2946247" cy="496732"/>
          </a:xfrm>
          <a:prstGeom prst="rect">
            <a:avLst/>
          </a:prstGeom>
        </p:spPr>
        <p:txBody>
          <a:bodyPr vert="horz" lIns="92674" tIns="46339" rIns="92674" bIns="46339" rtlCol="0"/>
          <a:lstStyle>
            <a:lvl1pPr algn="l">
              <a:defRPr sz="1200"/>
            </a:lvl1pPr>
          </a:lstStyle>
          <a:p>
            <a:endParaRPr lang="ko-KR" altLang="en-US"/>
          </a:p>
        </p:txBody>
      </p:sp>
      <p:sp>
        <p:nvSpPr>
          <p:cNvPr id="3" name="날짜 개체 틀 2"/>
          <p:cNvSpPr>
            <a:spLocks noGrp="1"/>
          </p:cNvSpPr>
          <p:nvPr>
            <p:ph type="dt" sz="quarter" idx="1"/>
          </p:nvPr>
        </p:nvSpPr>
        <p:spPr>
          <a:xfrm>
            <a:off x="3849828" y="12"/>
            <a:ext cx="2946246" cy="496732"/>
          </a:xfrm>
          <a:prstGeom prst="rect">
            <a:avLst/>
          </a:prstGeom>
        </p:spPr>
        <p:txBody>
          <a:bodyPr vert="horz" lIns="92674" tIns="46339" rIns="92674" bIns="46339" rtlCol="0"/>
          <a:lstStyle>
            <a:lvl1pPr algn="r">
              <a:defRPr sz="1200"/>
            </a:lvl1pPr>
          </a:lstStyle>
          <a:p>
            <a:fld id="{44FA4C08-A54F-4863-82FF-FB1B9624D23B}" type="datetimeFigureOut">
              <a:rPr lang="ko-KR" altLang="en-US" smtClean="0"/>
              <a:pPr/>
              <a:t>2017-06-25</a:t>
            </a:fld>
            <a:endParaRPr lang="ko-KR" altLang="en-US"/>
          </a:p>
        </p:txBody>
      </p:sp>
      <p:sp>
        <p:nvSpPr>
          <p:cNvPr id="4" name="바닥글 개체 틀 3"/>
          <p:cNvSpPr>
            <a:spLocks noGrp="1"/>
          </p:cNvSpPr>
          <p:nvPr>
            <p:ph type="ftr" sz="quarter" idx="2"/>
          </p:nvPr>
        </p:nvSpPr>
        <p:spPr>
          <a:xfrm>
            <a:off x="15" y="9428309"/>
            <a:ext cx="2946247" cy="496731"/>
          </a:xfrm>
          <a:prstGeom prst="rect">
            <a:avLst/>
          </a:prstGeom>
        </p:spPr>
        <p:txBody>
          <a:bodyPr vert="horz" lIns="92674" tIns="46339" rIns="92674" bIns="46339"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49828" y="9428309"/>
            <a:ext cx="2946246" cy="496731"/>
          </a:xfrm>
          <a:prstGeom prst="rect">
            <a:avLst/>
          </a:prstGeom>
        </p:spPr>
        <p:txBody>
          <a:bodyPr vert="horz" lIns="92674" tIns="46339" rIns="92674" bIns="46339" rtlCol="0" anchor="b"/>
          <a:lstStyle>
            <a:lvl1pPr algn="r">
              <a:defRPr sz="1200"/>
            </a:lvl1pPr>
          </a:lstStyle>
          <a:p>
            <a:fld id="{902878C1-240F-46FD-B498-D8D15F35DDD8}" type="slidenum">
              <a:rPr lang="ko-KR" altLang="en-US" smtClean="0"/>
              <a:pPr/>
              <a:t>‹#›</a:t>
            </a:fld>
            <a:endParaRPr lang="ko-KR" altLang="en-US"/>
          </a:p>
        </p:txBody>
      </p:sp>
    </p:spTree>
    <p:extLst>
      <p:ext uri="{BB962C8B-B14F-4D97-AF65-F5344CB8AC3E}">
        <p14:creationId xmlns:p14="http://schemas.microsoft.com/office/powerpoint/2010/main" val="321434934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12" y="2"/>
            <a:ext cx="2945661" cy="496332"/>
          </a:xfrm>
          <a:prstGeom prst="rect">
            <a:avLst/>
          </a:prstGeom>
        </p:spPr>
        <p:txBody>
          <a:bodyPr vert="horz" lIns="92674" tIns="46339" rIns="92674" bIns="46339" rtlCol="0"/>
          <a:lstStyle>
            <a:lvl1pPr algn="l" fontAlgn="auto">
              <a:spcBef>
                <a:spcPts val="0"/>
              </a:spcBef>
              <a:spcAft>
                <a:spcPts val="0"/>
              </a:spcAft>
              <a:defRPr kumimoji="0" sz="1200">
                <a:latin typeface="+mn-lt"/>
                <a:ea typeface="+mn-ea"/>
              </a:defRPr>
            </a:lvl1pPr>
          </a:lstStyle>
          <a:p>
            <a:pPr>
              <a:defRPr/>
            </a:pPr>
            <a:endParaRPr lang="ko-KR" altLang="en-US"/>
          </a:p>
        </p:txBody>
      </p:sp>
      <p:sp>
        <p:nvSpPr>
          <p:cNvPr id="3" name="날짜 개체 틀 2"/>
          <p:cNvSpPr>
            <a:spLocks noGrp="1"/>
          </p:cNvSpPr>
          <p:nvPr>
            <p:ph type="dt" idx="1"/>
          </p:nvPr>
        </p:nvSpPr>
        <p:spPr>
          <a:xfrm>
            <a:off x="3850457" y="2"/>
            <a:ext cx="2945661" cy="496332"/>
          </a:xfrm>
          <a:prstGeom prst="rect">
            <a:avLst/>
          </a:prstGeom>
        </p:spPr>
        <p:txBody>
          <a:bodyPr vert="horz" lIns="92674" tIns="46339" rIns="92674" bIns="46339" rtlCol="0"/>
          <a:lstStyle>
            <a:lvl1pPr algn="r" fontAlgn="auto">
              <a:spcBef>
                <a:spcPts val="0"/>
              </a:spcBef>
              <a:spcAft>
                <a:spcPts val="0"/>
              </a:spcAft>
              <a:defRPr kumimoji="0" sz="1200" smtClean="0">
                <a:latin typeface="+mn-lt"/>
                <a:ea typeface="+mn-ea"/>
              </a:defRPr>
            </a:lvl1pPr>
          </a:lstStyle>
          <a:p>
            <a:pPr>
              <a:defRPr/>
            </a:pPr>
            <a:fld id="{9EBCE45E-95B7-42CE-B767-871FB1438D68}" type="datetimeFigureOut">
              <a:rPr lang="ko-KR" altLang="en-US"/>
              <a:pPr>
                <a:defRPr/>
              </a:pPr>
              <a:t>2017-06-25</a:t>
            </a:fld>
            <a:endParaRPr lang="ko-KR" altLang="en-US"/>
          </a:p>
        </p:txBody>
      </p:sp>
      <p:sp>
        <p:nvSpPr>
          <p:cNvPr id="4" name="슬라이드 이미지 개체 틀 3"/>
          <p:cNvSpPr>
            <a:spLocks noGrp="1" noRot="1" noChangeAspect="1"/>
          </p:cNvSpPr>
          <p:nvPr>
            <p:ph type="sldImg" idx="2"/>
          </p:nvPr>
        </p:nvSpPr>
        <p:spPr>
          <a:xfrm>
            <a:off x="915988" y="744538"/>
            <a:ext cx="4965700" cy="3724275"/>
          </a:xfrm>
          <a:prstGeom prst="rect">
            <a:avLst/>
          </a:prstGeom>
          <a:noFill/>
          <a:ln w="12700">
            <a:solidFill>
              <a:prstClr val="black"/>
            </a:solidFill>
          </a:ln>
        </p:spPr>
        <p:txBody>
          <a:bodyPr vert="horz" lIns="92674" tIns="46339" rIns="92674" bIns="46339" rtlCol="0" anchor="ctr"/>
          <a:lstStyle/>
          <a:p>
            <a:pPr lvl="0"/>
            <a:endParaRPr lang="ko-KR" altLang="en-US" noProof="0"/>
          </a:p>
        </p:txBody>
      </p:sp>
      <p:sp>
        <p:nvSpPr>
          <p:cNvPr id="5" name="슬라이드 노트 개체 틀 4"/>
          <p:cNvSpPr>
            <a:spLocks noGrp="1"/>
          </p:cNvSpPr>
          <p:nvPr>
            <p:ph type="body" sz="quarter" idx="3"/>
          </p:nvPr>
        </p:nvSpPr>
        <p:spPr>
          <a:xfrm>
            <a:off x="679768" y="4715169"/>
            <a:ext cx="5438140" cy="4466987"/>
          </a:xfrm>
          <a:prstGeom prst="rect">
            <a:avLst/>
          </a:prstGeom>
        </p:spPr>
        <p:txBody>
          <a:bodyPr vert="horz" lIns="92674" tIns="46339" rIns="92674" bIns="46339" rtlCol="0">
            <a:normAutofit/>
          </a:bodyPr>
          <a:lstStyle/>
          <a:p>
            <a:pPr lvl="0"/>
            <a:r>
              <a:rPr lang="ko-KR" altLang="en-US" noProof="0" smtClean="0"/>
              <a:t>마스터 텍스트 스타일을 편집합니다</a:t>
            </a:r>
          </a:p>
          <a:p>
            <a:pPr lvl="1"/>
            <a:r>
              <a:rPr lang="ko-KR" altLang="en-US" noProof="0" smtClean="0"/>
              <a:t>둘째 수준</a:t>
            </a:r>
          </a:p>
          <a:p>
            <a:pPr lvl="2"/>
            <a:r>
              <a:rPr lang="ko-KR" altLang="en-US" noProof="0" smtClean="0"/>
              <a:t>셋째 수준</a:t>
            </a:r>
          </a:p>
          <a:p>
            <a:pPr lvl="3"/>
            <a:r>
              <a:rPr lang="ko-KR" altLang="en-US" noProof="0" smtClean="0"/>
              <a:t>넷째 수준</a:t>
            </a:r>
          </a:p>
          <a:p>
            <a:pPr lvl="4"/>
            <a:r>
              <a:rPr lang="ko-KR" altLang="en-US" noProof="0" smtClean="0"/>
              <a:t>다섯째 수준</a:t>
            </a:r>
            <a:endParaRPr lang="ko-KR" altLang="en-US" noProof="0"/>
          </a:p>
        </p:txBody>
      </p:sp>
      <p:sp>
        <p:nvSpPr>
          <p:cNvPr id="6" name="바닥글 개체 틀 5"/>
          <p:cNvSpPr>
            <a:spLocks noGrp="1"/>
          </p:cNvSpPr>
          <p:nvPr>
            <p:ph type="ftr" sz="quarter" idx="4"/>
          </p:nvPr>
        </p:nvSpPr>
        <p:spPr>
          <a:xfrm>
            <a:off x="12" y="9428588"/>
            <a:ext cx="2945661" cy="496332"/>
          </a:xfrm>
          <a:prstGeom prst="rect">
            <a:avLst/>
          </a:prstGeom>
        </p:spPr>
        <p:txBody>
          <a:bodyPr vert="horz" lIns="92674" tIns="46339" rIns="92674" bIns="46339" rtlCol="0" anchor="b"/>
          <a:lstStyle>
            <a:lvl1pPr algn="l" fontAlgn="auto">
              <a:spcBef>
                <a:spcPts val="0"/>
              </a:spcBef>
              <a:spcAft>
                <a:spcPts val="0"/>
              </a:spcAft>
              <a:defRPr kumimoji="0" sz="1200">
                <a:latin typeface="+mn-lt"/>
                <a:ea typeface="+mn-ea"/>
              </a:defRPr>
            </a:lvl1pPr>
          </a:lstStyle>
          <a:p>
            <a:pPr>
              <a:defRPr/>
            </a:pPr>
            <a:endParaRPr lang="ko-KR" altLang="en-US"/>
          </a:p>
        </p:txBody>
      </p:sp>
      <p:sp>
        <p:nvSpPr>
          <p:cNvPr id="7" name="슬라이드 번호 개체 틀 6"/>
          <p:cNvSpPr>
            <a:spLocks noGrp="1"/>
          </p:cNvSpPr>
          <p:nvPr>
            <p:ph type="sldNum" sz="quarter" idx="5"/>
          </p:nvPr>
        </p:nvSpPr>
        <p:spPr>
          <a:xfrm>
            <a:off x="3850457" y="9428588"/>
            <a:ext cx="2945661" cy="496332"/>
          </a:xfrm>
          <a:prstGeom prst="rect">
            <a:avLst/>
          </a:prstGeom>
        </p:spPr>
        <p:txBody>
          <a:bodyPr vert="horz" lIns="92674" tIns="46339" rIns="92674" bIns="46339" rtlCol="0" anchor="b"/>
          <a:lstStyle>
            <a:lvl1pPr algn="r" fontAlgn="auto">
              <a:spcBef>
                <a:spcPts val="0"/>
              </a:spcBef>
              <a:spcAft>
                <a:spcPts val="0"/>
              </a:spcAft>
              <a:defRPr kumimoji="0" sz="1200" smtClean="0">
                <a:latin typeface="+mn-lt"/>
                <a:ea typeface="+mn-ea"/>
              </a:defRPr>
            </a:lvl1pPr>
          </a:lstStyle>
          <a:p>
            <a:pPr>
              <a:defRPr/>
            </a:pPr>
            <a:fld id="{53A87507-5BD1-41B4-8B1D-41EF11FBC48F}" type="slidenum">
              <a:rPr lang="ko-KR" altLang="en-US"/>
              <a:pPr>
                <a:defRPr/>
              </a:pPr>
              <a:t>‹#›</a:t>
            </a:fld>
            <a:endParaRPr lang="ko-KR" altLang="en-US"/>
          </a:p>
        </p:txBody>
      </p:sp>
    </p:spTree>
    <p:extLst>
      <p:ext uri="{BB962C8B-B14F-4D97-AF65-F5344CB8AC3E}">
        <p14:creationId xmlns:p14="http://schemas.microsoft.com/office/powerpoint/2010/main" val="822376813"/>
      </p:ext>
    </p:extLst>
  </p:cSld>
  <p:clrMap bg1="lt1" tx1="dk1" bg2="lt2" tx2="dk2" accent1="accent1" accent2="accent2" accent3="accent3" accent4="accent4" accent5="accent5" accent6="accent6" hlink="hlink" folHlink="folHlink"/>
  <p:hf sldNum="0" hdr="0" ftr="0" dt="0"/>
  <p:notesStyle>
    <a:lvl1pPr algn="l" rtl="0" fontAlgn="base" latinLnBrk="1">
      <a:spcBef>
        <a:spcPct val="30000"/>
      </a:spcBef>
      <a:spcAft>
        <a:spcPct val="0"/>
      </a:spcAft>
      <a:defRPr sz="1200" kern="1200">
        <a:solidFill>
          <a:schemeClr val="tx1"/>
        </a:solidFill>
        <a:latin typeface="+mn-lt"/>
        <a:ea typeface="+mn-ea"/>
        <a:cs typeface="+mn-cs"/>
      </a:defRPr>
    </a:lvl1pPr>
    <a:lvl2pPr marL="457200" algn="l" rtl="0" fontAlgn="base" latinLnBrk="1">
      <a:spcBef>
        <a:spcPct val="30000"/>
      </a:spcBef>
      <a:spcAft>
        <a:spcPct val="0"/>
      </a:spcAft>
      <a:defRPr sz="1200" kern="1200">
        <a:solidFill>
          <a:schemeClr val="tx1"/>
        </a:solidFill>
        <a:latin typeface="+mn-lt"/>
        <a:ea typeface="+mn-ea"/>
        <a:cs typeface="+mn-cs"/>
      </a:defRPr>
    </a:lvl2pPr>
    <a:lvl3pPr marL="914400" algn="l" rtl="0" fontAlgn="base" latinLnBrk="1">
      <a:spcBef>
        <a:spcPct val="30000"/>
      </a:spcBef>
      <a:spcAft>
        <a:spcPct val="0"/>
      </a:spcAft>
      <a:defRPr sz="1200" kern="1200">
        <a:solidFill>
          <a:schemeClr val="tx1"/>
        </a:solidFill>
        <a:latin typeface="+mn-lt"/>
        <a:ea typeface="+mn-ea"/>
        <a:cs typeface="+mn-cs"/>
      </a:defRPr>
    </a:lvl3pPr>
    <a:lvl4pPr marL="1371600" algn="l" rtl="0" fontAlgn="base" latinLnBrk="1">
      <a:spcBef>
        <a:spcPct val="30000"/>
      </a:spcBef>
      <a:spcAft>
        <a:spcPct val="0"/>
      </a:spcAft>
      <a:defRPr sz="1200" kern="1200">
        <a:solidFill>
          <a:schemeClr val="tx1"/>
        </a:solidFill>
        <a:latin typeface="+mn-lt"/>
        <a:ea typeface="+mn-ea"/>
        <a:cs typeface="+mn-cs"/>
      </a:defRPr>
    </a:lvl4pPr>
    <a:lvl5pPr marL="1828800" algn="l" rtl="0" fontAlgn="base" latinLnBrk="1">
      <a:spcBef>
        <a:spcPct val="30000"/>
      </a:spcBef>
      <a:spcAft>
        <a:spcPct val="0"/>
      </a:spcAft>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085850" y="1204913"/>
            <a:ext cx="4332288" cy="3249612"/>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3796CACF-C05F-4313-B43A-18328FA85786}" type="slidenum">
              <a:rPr lang="ko-KR" altLang="en-US" smtClean="0"/>
              <a:pPr/>
              <a:t>1</a:t>
            </a:fld>
            <a:endParaRPr lang="ko-KR" altLang="en-US"/>
          </a:p>
        </p:txBody>
      </p:sp>
    </p:spTree>
    <p:extLst>
      <p:ext uri="{BB962C8B-B14F-4D97-AF65-F5344CB8AC3E}">
        <p14:creationId xmlns:p14="http://schemas.microsoft.com/office/powerpoint/2010/main" val="162385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011238" y="1168400"/>
            <a:ext cx="4202112" cy="31527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3796CACF-C05F-4313-B43A-18328FA85786}" type="slidenum">
              <a:rPr lang="ko-KR" altLang="en-US" smtClean="0"/>
              <a:pPr/>
              <a:t>2</a:t>
            </a:fld>
            <a:endParaRPr lang="ko-KR" altLang="en-US"/>
          </a:p>
        </p:txBody>
      </p:sp>
    </p:spTree>
    <p:extLst>
      <p:ext uri="{BB962C8B-B14F-4D97-AF65-F5344CB8AC3E}">
        <p14:creationId xmlns:p14="http://schemas.microsoft.com/office/powerpoint/2010/main" val="3477129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085850" y="1204913"/>
            <a:ext cx="4332288" cy="3249612"/>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3796CACF-C05F-4313-B43A-18328FA85786}" type="slidenum">
              <a:rPr lang="ko-KR" altLang="en-US" smtClean="0"/>
              <a:pPr/>
              <a:t>3</a:t>
            </a:fld>
            <a:endParaRPr lang="ko-KR" altLang="en-US"/>
          </a:p>
        </p:txBody>
      </p:sp>
    </p:spTree>
    <p:extLst>
      <p:ext uri="{BB962C8B-B14F-4D97-AF65-F5344CB8AC3E}">
        <p14:creationId xmlns:p14="http://schemas.microsoft.com/office/powerpoint/2010/main" val="3075291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085850" y="1204913"/>
            <a:ext cx="4332288" cy="3249612"/>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3796CACF-C05F-4313-B43A-18328FA85786}" type="slidenum">
              <a:rPr lang="ko-KR" altLang="en-US" smtClean="0"/>
              <a:pPr/>
              <a:t>4</a:t>
            </a:fld>
            <a:endParaRPr lang="ko-KR" altLang="en-US"/>
          </a:p>
        </p:txBody>
      </p:sp>
    </p:spTree>
    <p:extLst>
      <p:ext uri="{BB962C8B-B14F-4D97-AF65-F5344CB8AC3E}">
        <p14:creationId xmlns:p14="http://schemas.microsoft.com/office/powerpoint/2010/main" val="1621709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085850" y="1204913"/>
            <a:ext cx="4332288" cy="3249612"/>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3796CACF-C05F-4313-B43A-18328FA85786}" type="slidenum">
              <a:rPr lang="ko-KR" altLang="en-US" smtClean="0"/>
              <a:pPr/>
              <a:t>12</a:t>
            </a:fld>
            <a:endParaRPr lang="ko-KR" altLang="en-US"/>
          </a:p>
        </p:txBody>
      </p:sp>
    </p:spTree>
    <p:extLst>
      <p:ext uri="{BB962C8B-B14F-4D97-AF65-F5344CB8AC3E}">
        <p14:creationId xmlns:p14="http://schemas.microsoft.com/office/powerpoint/2010/main" val="421949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085850" y="1204913"/>
            <a:ext cx="4332288" cy="3249612"/>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3796CACF-C05F-4313-B43A-18328FA85786}" type="slidenum">
              <a:rPr lang="ko-KR" altLang="en-US" smtClean="0"/>
              <a:pPr/>
              <a:t>20</a:t>
            </a:fld>
            <a:endParaRPr lang="ko-KR" altLang="en-US"/>
          </a:p>
        </p:txBody>
      </p:sp>
    </p:spTree>
    <p:extLst>
      <p:ext uri="{BB962C8B-B14F-4D97-AF65-F5344CB8AC3E}">
        <p14:creationId xmlns:p14="http://schemas.microsoft.com/office/powerpoint/2010/main" val="1956716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085850" y="1204913"/>
            <a:ext cx="4332288" cy="3249612"/>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3796CACF-C05F-4313-B43A-18328FA85786}" type="slidenum">
              <a:rPr lang="ko-KR" altLang="en-US" smtClean="0"/>
              <a:pPr/>
              <a:t>27</a:t>
            </a:fld>
            <a:endParaRPr lang="ko-KR" altLang="en-US"/>
          </a:p>
        </p:txBody>
      </p:sp>
    </p:spTree>
    <p:extLst>
      <p:ext uri="{BB962C8B-B14F-4D97-AF65-F5344CB8AC3E}">
        <p14:creationId xmlns:p14="http://schemas.microsoft.com/office/powerpoint/2010/main" val="24922995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5.gi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5.gi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제목 1"/>
          <p:cNvSpPr>
            <a:spLocks noGrp="1"/>
          </p:cNvSpPr>
          <p:nvPr>
            <p:ph type="ctrTitle"/>
          </p:nvPr>
        </p:nvSpPr>
        <p:spPr>
          <a:xfrm>
            <a:off x="685800" y="2130425"/>
            <a:ext cx="7772400" cy="1470025"/>
          </a:xfrm>
        </p:spPr>
        <p:txBody>
          <a:bodyPr/>
          <a:lstStyle/>
          <a:p>
            <a:r>
              <a:rPr lang="ko-KR" altLang="en-US" smtClean="0"/>
              <a:t>마스터 제목 스타일 편집</a:t>
            </a:r>
            <a:endParaRPr lang="ko-KR" altLang="en-US"/>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lvl1pPr>
              <a:defRPr/>
            </a:lvl1pPr>
          </a:lstStyle>
          <a:p>
            <a:pPr>
              <a:defRPr/>
            </a:pPr>
            <a:fld id="{101E337C-CD28-458F-AD72-CC3451B4224F}" type="datetime1">
              <a:rPr lang="ko-KR" altLang="en-US" smtClean="0"/>
              <a:pPr>
                <a:defRPr/>
              </a:pPr>
              <a:t>2017-06-25</a:t>
            </a:fld>
            <a:endParaRPr lang="ko-KR" altLang="en-US"/>
          </a:p>
        </p:txBody>
      </p:sp>
      <p:sp>
        <p:nvSpPr>
          <p:cNvPr id="5" name="바닥글 개체 틀 4"/>
          <p:cNvSpPr>
            <a:spLocks noGrp="1"/>
          </p:cNvSpPr>
          <p:nvPr>
            <p:ph type="ftr" sz="quarter" idx="11"/>
          </p:nvPr>
        </p:nvSpPr>
        <p:spPr/>
        <p:txBody>
          <a:bodyPr/>
          <a:lstStyle>
            <a:lvl1pPr>
              <a:defRPr/>
            </a:lvl1pPr>
          </a:lstStyle>
          <a:p>
            <a:pPr>
              <a:defRPr/>
            </a:pPr>
            <a:endParaRPr lang="ko-KR" altLang="en-US"/>
          </a:p>
        </p:txBody>
      </p:sp>
      <p:sp>
        <p:nvSpPr>
          <p:cNvPr id="6" name="슬라이드 번호 개체 틀 5"/>
          <p:cNvSpPr>
            <a:spLocks noGrp="1"/>
          </p:cNvSpPr>
          <p:nvPr>
            <p:ph type="sldNum" sz="quarter" idx="12"/>
          </p:nvPr>
        </p:nvSpPr>
        <p:spPr/>
        <p:txBody>
          <a:bodyPr/>
          <a:lstStyle>
            <a:lvl1pPr>
              <a:defRPr/>
            </a:lvl1pPr>
          </a:lstStyle>
          <a:p>
            <a:pPr>
              <a:defRPr/>
            </a:pPr>
            <a:fld id="{74FE9AC1-C069-4B92-9C12-659169A2DF5E}" type="slidenum">
              <a:rPr lang="ko-KR" altLang="en-US"/>
              <a:pPr>
                <a:defRPr/>
              </a:pPr>
              <a:t>‹#›</a:t>
            </a:fld>
            <a:endParaRPr lang="ko-KR" altLang="en-US"/>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lvl1pPr>
              <a:defRPr/>
            </a:lvl1pPr>
          </a:lstStyle>
          <a:p>
            <a:pPr>
              <a:defRPr/>
            </a:pPr>
            <a:fld id="{4F009A6D-C4C0-48C9-8BA6-0F4DB9A941DA}" type="datetime1">
              <a:rPr lang="ko-KR" altLang="en-US" smtClean="0"/>
              <a:pPr>
                <a:defRPr/>
              </a:pPr>
              <a:t>2017-06-25</a:t>
            </a:fld>
            <a:endParaRPr lang="ko-KR" altLang="en-US"/>
          </a:p>
        </p:txBody>
      </p:sp>
      <p:sp>
        <p:nvSpPr>
          <p:cNvPr id="5" name="바닥글 개체 틀 4"/>
          <p:cNvSpPr>
            <a:spLocks noGrp="1"/>
          </p:cNvSpPr>
          <p:nvPr>
            <p:ph type="ftr" sz="quarter" idx="11"/>
          </p:nvPr>
        </p:nvSpPr>
        <p:spPr/>
        <p:txBody>
          <a:bodyPr/>
          <a:lstStyle>
            <a:lvl1pPr>
              <a:defRPr/>
            </a:lvl1pPr>
          </a:lstStyle>
          <a:p>
            <a:pPr>
              <a:defRPr/>
            </a:pPr>
            <a:endParaRPr lang="ko-KR" altLang="en-US"/>
          </a:p>
        </p:txBody>
      </p:sp>
      <p:sp>
        <p:nvSpPr>
          <p:cNvPr id="6" name="슬라이드 번호 개체 틀 5"/>
          <p:cNvSpPr>
            <a:spLocks noGrp="1"/>
          </p:cNvSpPr>
          <p:nvPr>
            <p:ph type="sldNum" sz="quarter" idx="12"/>
          </p:nvPr>
        </p:nvSpPr>
        <p:spPr/>
        <p:txBody>
          <a:bodyPr/>
          <a:lstStyle>
            <a:lvl1pPr>
              <a:defRPr/>
            </a:lvl1pPr>
          </a:lstStyle>
          <a:p>
            <a:pPr>
              <a:defRPr/>
            </a:pPr>
            <a:fld id="{8C0146C2-86C1-4848-B8E6-19F3BBA3BC92}" type="slidenum">
              <a:rPr lang="ko-KR" altLang="en-US"/>
              <a:pPr>
                <a:defRPr/>
              </a:pPr>
              <a:t>‹#›</a:t>
            </a:fld>
            <a:endParaRPr lang="ko-KR" alt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lvl1pPr>
              <a:defRPr/>
            </a:lvl1pPr>
          </a:lstStyle>
          <a:p>
            <a:pPr>
              <a:defRPr/>
            </a:pPr>
            <a:fld id="{ADCA2877-B955-403E-BC20-9FA9D449CE86}" type="datetime1">
              <a:rPr lang="ko-KR" altLang="en-US" smtClean="0"/>
              <a:pPr>
                <a:defRPr/>
              </a:pPr>
              <a:t>2017-06-25</a:t>
            </a:fld>
            <a:endParaRPr lang="ko-KR" altLang="en-US"/>
          </a:p>
        </p:txBody>
      </p:sp>
      <p:sp>
        <p:nvSpPr>
          <p:cNvPr id="5" name="바닥글 개체 틀 4"/>
          <p:cNvSpPr>
            <a:spLocks noGrp="1"/>
          </p:cNvSpPr>
          <p:nvPr>
            <p:ph type="ftr" sz="quarter" idx="11"/>
          </p:nvPr>
        </p:nvSpPr>
        <p:spPr/>
        <p:txBody>
          <a:bodyPr/>
          <a:lstStyle>
            <a:lvl1pPr>
              <a:defRPr/>
            </a:lvl1pPr>
          </a:lstStyle>
          <a:p>
            <a:pPr>
              <a:defRPr/>
            </a:pPr>
            <a:endParaRPr lang="ko-KR" altLang="en-US"/>
          </a:p>
        </p:txBody>
      </p:sp>
      <p:sp>
        <p:nvSpPr>
          <p:cNvPr id="6" name="슬라이드 번호 개체 틀 5"/>
          <p:cNvSpPr>
            <a:spLocks noGrp="1"/>
          </p:cNvSpPr>
          <p:nvPr>
            <p:ph type="sldNum" sz="quarter" idx="12"/>
          </p:nvPr>
        </p:nvSpPr>
        <p:spPr/>
        <p:txBody>
          <a:bodyPr/>
          <a:lstStyle>
            <a:lvl1pPr>
              <a:defRPr/>
            </a:lvl1pPr>
          </a:lstStyle>
          <a:p>
            <a:pPr>
              <a:defRPr/>
            </a:pPr>
            <a:fld id="{43184061-3ADD-4F69-A67E-86CC9682B1EA}" type="slidenum">
              <a:rPr lang="ko-KR" altLang="en-US"/>
              <a:pPr>
                <a:defRPr/>
              </a:pPr>
              <a:t>‹#›</a:t>
            </a:fld>
            <a:endParaRPr lang="ko-KR" altLang="en-US"/>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제목 슬라이드">
    <p:bg>
      <p:bgRef idx="1001">
        <a:schemeClr val="bg2"/>
      </p:bgRef>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슬라이드 번호 개체 틀 5"/>
          <p:cNvSpPr txBox="1">
            <a:spLocks/>
          </p:cNvSpPr>
          <p:nvPr userDrawn="1"/>
        </p:nvSpPr>
        <p:spPr>
          <a:xfrm>
            <a:off x="8768587" y="6540272"/>
            <a:ext cx="415403" cy="164575"/>
          </a:xfrm>
          <a:prstGeom prst="rect">
            <a:avLst/>
          </a:prstGeom>
          <a:noFill/>
        </p:spPr>
        <p:txBody>
          <a:bodyPr vert="horz" wrap="none" lIns="0" tIns="0" rIns="0" bIns="0" rtlCol="0" anchor="ctr" anchorCtr="0">
            <a:noAutofit/>
            <a:scene3d>
              <a:camera prst="orthographicFront"/>
              <a:lightRig rig="threePt" dir="t"/>
            </a:scene3d>
            <a:sp3d>
              <a:bevelT w="0"/>
            </a:sp3d>
          </a:bodyPr>
          <a:lstStyle>
            <a:lvl1pPr algn="ctr">
              <a:defRPr sz="1200">
                <a:solidFill>
                  <a:schemeClr val="tx1">
                    <a:lumMod val="75000"/>
                    <a:lumOff val="25000"/>
                  </a:schemeClr>
                </a:solidFill>
                <a:latin typeface="산돌고딕B" pitchFamily="50" charset="-127"/>
                <a:ea typeface="산돌고딕B" pitchFamily="50" charset="-127"/>
              </a:defRPr>
            </a:lvl1pPr>
          </a:lstStyle>
          <a:p>
            <a:pPr marL="0" marR="0" lvl="0" indent="0" algn="l" defTabSz="914354" rtl="0" eaLnBrk="1" fontAlgn="auto" latinLnBrk="1" hangingPunct="1">
              <a:lnSpc>
                <a:spcPct val="100000"/>
              </a:lnSpc>
              <a:spcBef>
                <a:spcPts val="0"/>
              </a:spcBef>
              <a:spcAft>
                <a:spcPts val="0"/>
              </a:spcAft>
              <a:buClrTx/>
              <a:buSzTx/>
              <a:buFontTx/>
              <a:buNone/>
              <a:tabLst/>
              <a:defRPr/>
            </a:pPr>
            <a:fld id="{31D0FB6C-8241-4BF1-B77E-AFC56E1836EB}" type="slidenum">
              <a:rPr kumimoji="0" lang="ko-KR" altLang="en-US" sz="1400" b="0" i="0" u="none" strike="noStrike" kern="1200" cap="none" spc="0" normalizeH="0" baseline="0" noProof="0" smtClean="0">
                <a:ln>
                  <a:noFill/>
                </a:ln>
                <a:solidFill>
                  <a:schemeClr val="tx1">
                    <a:lumMod val="75000"/>
                    <a:lumOff val="25000"/>
                  </a:schemeClr>
                </a:solidFill>
                <a:effectLst/>
                <a:uLnTx/>
                <a:uFillTx/>
                <a:latin typeface="Arial" pitchFamily="34" charset="0"/>
                <a:ea typeface="맑은 고딕" pitchFamily="50" charset="-127"/>
                <a:cs typeface="Arial" pitchFamily="34" charset="0"/>
              </a:rPr>
              <a:pPr marL="0" marR="0" lvl="0" indent="0" algn="l" defTabSz="914354" rtl="0" eaLnBrk="1" fontAlgn="auto" latinLnBrk="1" hangingPunct="1">
                <a:lnSpc>
                  <a:spcPct val="100000"/>
                </a:lnSpc>
                <a:spcBef>
                  <a:spcPts val="0"/>
                </a:spcBef>
                <a:spcAft>
                  <a:spcPts val="0"/>
                </a:spcAft>
                <a:buClrTx/>
                <a:buSzTx/>
                <a:buFontTx/>
                <a:buNone/>
                <a:tabLst/>
                <a:defRPr/>
              </a:pPr>
              <a:t>‹#›</a:t>
            </a:fld>
            <a:endParaRPr kumimoji="0" lang="en-US" altLang="ko-KR" sz="1400" b="0" i="0" u="none" strike="noStrike" kern="1200" cap="none" spc="0" normalizeH="0" baseline="0" noProof="0" dirty="0" smtClean="0">
              <a:ln>
                <a:noFill/>
              </a:ln>
              <a:solidFill>
                <a:schemeClr val="tx1">
                  <a:lumMod val="75000"/>
                  <a:lumOff val="25000"/>
                </a:schemeClr>
              </a:solidFill>
              <a:effectLst/>
              <a:uLnTx/>
              <a:uFillTx/>
              <a:latin typeface="Arial" pitchFamily="34" charset="0"/>
              <a:ea typeface="맑은 고딕" pitchFamily="50" charset="-127"/>
              <a:cs typeface="Arial" pitchFamily="34" charset="0"/>
            </a:endParaRPr>
          </a:p>
        </p:txBody>
      </p:sp>
      <p:pic>
        <p:nvPicPr>
          <p:cNvPr id="6" name="_x421023672" descr="EMB000014dc0785"/>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76380" y="177695"/>
            <a:ext cx="1392207" cy="450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31618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제목 슬라이드">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3" name="그룹 2"/>
          <p:cNvGrpSpPr/>
          <p:nvPr userDrawn="1"/>
        </p:nvGrpSpPr>
        <p:grpSpPr>
          <a:xfrm>
            <a:off x="438962" y="0"/>
            <a:ext cx="8705041" cy="825500"/>
            <a:chOff x="438959" y="0"/>
            <a:chExt cx="8705041" cy="866775"/>
          </a:xfrm>
        </p:grpSpPr>
        <p:sp>
          <p:nvSpPr>
            <p:cNvPr id="2" name="직사각형 1"/>
            <p:cNvSpPr/>
            <p:nvPr userDrawn="1"/>
          </p:nvSpPr>
          <p:spPr>
            <a:xfrm>
              <a:off x="438959" y="0"/>
              <a:ext cx="8705041" cy="8667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4" name="그룹 9"/>
            <p:cNvGrpSpPr/>
            <p:nvPr userDrawn="1"/>
          </p:nvGrpSpPr>
          <p:grpSpPr>
            <a:xfrm>
              <a:off x="438960" y="0"/>
              <a:ext cx="79200" cy="866775"/>
              <a:chOff x="438960" y="0"/>
              <a:chExt cx="79200" cy="1277257"/>
            </a:xfrm>
          </p:grpSpPr>
          <p:sp>
            <p:nvSpPr>
              <p:cNvPr id="14" name="직사각형 13"/>
              <p:cNvSpPr/>
              <p:nvPr userDrawn="1"/>
            </p:nvSpPr>
            <p:spPr>
              <a:xfrm>
                <a:off x="439173" y="0"/>
                <a:ext cx="78773" cy="1277257"/>
              </a:xfrm>
              <a:prstGeom prst="rect">
                <a:avLst/>
              </a:prstGeom>
              <a:gradFill>
                <a:gsLst>
                  <a:gs pos="0">
                    <a:srgbClr val="0A61A6"/>
                  </a:gs>
                  <a:gs pos="100000">
                    <a:srgbClr val="07447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5" name="사다리꼴 11"/>
              <p:cNvSpPr/>
              <p:nvPr userDrawn="1"/>
            </p:nvSpPr>
            <p:spPr>
              <a:xfrm rot="16200000" flipH="1">
                <a:off x="111620" y="505935"/>
                <a:ext cx="733880" cy="79200"/>
              </a:xfrm>
              <a:custGeom>
                <a:avLst/>
                <a:gdLst>
                  <a:gd name="connsiteX0" fmla="*/ 0 w 733880"/>
                  <a:gd name="connsiteY0" fmla="*/ 79200 h 79200"/>
                  <a:gd name="connsiteX1" fmla="*/ 19800 w 733880"/>
                  <a:gd name="connsiteY1" fmla="*/ 0 h 79200"/>
                  <a:gd name="connsiteX2" fmla="*/ 714080 w 733880"/>
                  <a:gd name="connsiteY2" fmla="*/ 0 h 79200"/>
                  <a:gd name="connsiteX3" fmla="*/ 733880 w 733880"/>
                  <a:gd name="connsiteY3" fmla="*/ 79200 h 79200"/>
                  <a:gd name="connsiteX4" fmla="*/ 0 w 733880"/>
                  <a:gd name="connsiteY4" fmla="*/ 79200 h 79200"/>
                  <a:gd name="connsiteX0" fmla="*/ 0 w 733880"/>
                  <a:gd name="connsiteY0" fmla="*/ 79200 h 79200"/>
                  <a:gd name="connsiteX1" fmla="*/ 19800 w 733880"/>
                  <a:gd name="connsiteY1" fmla="*/ 0 h 79200"/>
                  <a:gd name="connsiteX2" fmla="*/ 321174 w 733880"/>
                  <a:gd name="connsiteY2" fmla="*/ 0 h 79200"/>
                  <a:gd name="connsiteX3" fmla="*/ 733880 w 733880"/>
                  <a:gd name="connsiteY3" fmla="*/ 79200 h 79200"/>
                  <a:gd name="connsiteX4" fmla="*/ 0 w 733880"/>
                  <a:gd name="connsiteY4" fmla="*/ 79200 h 7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3880" h="79200">
                    <a:moveTo>
                      <a:pt x="0" y="79200"/>
                    </a:moveTo>
                    <a:lnTo>
                      <a:pt x="19800" y="0"/>
                    </a:lnTo>
                    <a:lnTo>
                      <a:pt x="321174" y="0"/>
                    </a:lnTo>
                    <a:lnTo>
                      <a:pt x="733880" y="79200"/>
                    </a:lnTo>
                    <a:lnTo>
                      <a:pt x="0" y="79200"/>
                    </a:lnTo>
                    <a:close/>
                  </a:path>
                </a:pathLst>
              </a:custGeom>
              <a:gradFill flip="none" rotWithShape="1">
                <a:gsLst>
                  <a:gs pos="0">
                    <a:schemeClr val="bg1">
                      <a:alpha val="37000"/>
                    </a:schemeClr>
                  </a:gs>
                  <a:gs pos="100000">
                    <a:schemeClr val="bg1">
                      <a:alpha val="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17" name="텍스트 개체 틀 16"/>
          <p:cNvSpPr>
            <a:spLocks noGrp="1"/>
          </p:cNvSpPr>
          <p:nvPr>
            <p:ph type="body" sz="quarter" idx="10"/>
          </p:nvPr>
        </p:nvSpPr>
        <p:spPr>
          <a:xfrm>
            <a:off x="514351" y="168281"/>
            <a:ext cx="8253248" cy="504825"/>
          </a:xfrm>
        </p:spPr>
        <p:txBody>
          <a:bodyPr>
            <a:noAutofit/>
          </a:bodyPr>
          <a:lstStyle>
            <a:lvl1pPr marL="0" indent="0">
              <a:buNone/>
              <a:defRPr sz="3200" b="1" spc="-300">
                <a:solidFill>
                  <a:srgbClr val="074477"/>
                </a:solidFill>
              </a:defRPr>
            </a:lvl1pPr>
          </a:lstStyle>
          <a:p>
            <a:pPr lvl="0"/>
            <a:r>
              <a:rPr lang="ko-KR" altLang="en-US" dirty="0" smtClean="0"/>
              <a:t>마스터 텍스트 스타일을 편집합니다</a:t>
            </a:r>
            <a:endParaRPr lang="ko-KR" altLang="en-US" dirty="0"/>
          </a:p>
        </p:txBody>
      </p:sp>
      <p:sp>
        <p:nvSpPr>
          <p:cNvPr id="11" name="슬라이드 번호 개체 틀 5"/>
          <p:cNvSpPr txBox="1">
            <a:spLocks/>
          </p:cNvSpPr>
          <p:nvPr userDrawn="1"/>
        </p:nvSpPr>
        <p:spPr>
          <a:xfrm>
            <a:off x="8768587" y="6540272"/>
            <a:ext cx="415403" cy="164575"/>
          </a:xfrm>
          <a:prstGeom prst="rect">
            <a:avLst/>
          </a:prstGeom>
          <a:noFill/>
        </p:spPr>
        <p:txBody>
          <a:bodyPr vert="horz" wrap="none" lIns="0" tIns="0" rIns="0" bIns="0" rtlCol="0" anchor="ctr" anchorCtr="0">
            <a:noAutofit/>
            <a:scene3d>
              <a:camera prst="orthographicFront"/>
              <a:lightRig rig="threePt" dir="t"/>
            </a:scene3d>
            <a:sp3d>
              <a:bevelT w="0"/>
            </a:sp3d>
          </a:bodyPr>
          <a:lstStyle>
            <a:lvl1pPr algn="ctr">
              <a:defRPr sz="1200">
                <a:solidFill>
                  <a:schemeClr val="tx1">
                    <a:lumMod val="75000"/>
                    <a:lumOff val="25000"/>
                  </a:schemeClr>
                </a:solidFill>
                <a:latin typeface="산돌고딕B" pitchFamily="50" charset="-127"/>
                <a:ea typeface="산돌고딕B" pitchFamily="50" charset="-127"/>
              </a:defRPr>
            </a:lvl1pPr>
          </a:lstStyle>
          <a:p>
            <a:pPr marL="0" marR="0" lvl="0" indent="0" algn="l" defTabSz="914354" rtl="0" eaLnBrk="1" fontAlgn="auto" latinLnBrk="1" hangingPunct="1">
              <a:lnSpc>
                <a:spcPct val="100000"/>
              </a:lnSpc>
              <a:spcBef>
                <a:spcPts val="0"/>
              </a:spcBef>
              <a:spcAft>
                <a:spcPts val="0"/>
              </a:spcAft>
              <a:buClrTx/>
              <a:buSzTx/>
              <a:buFontTx/>
              <a:buNone/>
              <a:tabLst/>
              <a:defRPr/>
            </a:pPr>
            <a:fld id="{31D0FB6C-8241-4BF1-B77E-AFC56E1836EB}" type="slidenum">
              <a:rPr kumimoji="0" lang="ko-KR" altLang="en-US" sz="1400" b="0" i="0" u="none" strike="noStrike" kern="1200" cap="none" spc="0" normalizeH="0" baseline="0" noProof="0" smtClean="0">
                <a:ln>
                  <a:noFill/>
                </a:ln>
                <a:solidFill>
                  <a:schemeClr val="tx1">
                    <a:lumMod val="75000"/>
                    <a:lumOff val="25000"/>
                  </a:schemeClr>
                </a:solidFill>
                <a:effectLst/>
                <a:uLnTx/>
                <a:uFillTx/>
                <a:latin typeface="Arial" pitchFamily="34" charset="0"/>
                <a:ea typeface="맑은 고딕" pitchFamily="50" charset="-127"/>
                <a:cs typeface="Arial" pitchFamily="34" charset="0"/>
              </a:rPr>
              <a:pPr marL="0" marR="0" lvl="0" indent="0" algn="l" defTabSz="914354" rtl="0" eaLnBrk="1" fontAlgn="auto" latinLnBrk="1" hangingPunct="1">
                <a:lnSpc>
                  <a:spcPct val="100000"/>
                </a:lnSpc>
                <a:spcBef>
                  <a:spcPts val="0"/>
                </a:spcBef>
                <a:spcAft>
                  <a:spcPts val="0"/>
                </a:spcAft>
                <a:buClrTx/>
                <a:buSzTx/>
                <a:buFontTx/>
                <a:buNone/>
                <a:tabLst/>
                <a:defRPr/>
              </a:pPr>
              <a:t>‹#›</a:t>
            </a:fld>
            <a:endParaRPr kumimoji="0" lang="ko-KR" altLang="en-US" sz="1400" b="0" i="0" u="none" strike="noStrike" kern="1200" cap="none" spc="0" normalizeH="0" baseline="0" noProof="0" dirty="0">
              <a:ln>
                <a:noFill/>
              </a:ln>
              <a:solidFill>
                <a:schemeClr val="tx1">
                  <a:lumMod val="75000"/>
                  <a:lumOff val="25000"/>
                </a:schemeClr>
              </a:solidFill>
              <a:effectLst/>
              <a:uLnTx/>
              <a:uFillTx/>
              <a:latin typeface="Arial" pitchFamily="34" charset="0"/>
              <a:ea typeface="맑은 고딕" pitchFamily="50" charset="-127"/>
              <a:cs typeface="Arial" pitchFamily="34" charset="0"/>
            </a:endParaRPr>
          </a:p>
        </p:txBody>
      </p:sp>
      <p:pic>
        <p:nvPicPr>
          <p:cNvPr id="16" name="Picture 5" descr="C:\Documents and Settings\구영현\바탕 화면\sejong ci.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14282" y="6336963"/>
            <a:ext cx="1048243" cy="33948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Users\gu\Desktop\logo.gif"/>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331640" y="6393204"/>
            <a:ext cx="1426246" cy="25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3588578"/>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제목 슬라이드">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3" name="그룹 2"/>
          <p:cNvGrpSpPr/>
          <p:nvPr userDrawn="1"/>
        </p:nvGrpSpPr>
        <p:grpSpPr>
          <a:xfrm>
            <a:off x="438962" y="0"/>
            <a:ext cx="8705041" cy="825500"/>
            <a:chOff x="438959" y="0"/>
            <a:chExt cx="8705041" cy="866775"/>
          </a:xfrm>
        </p:grpSpPr>
        <p:sp>
          <p:nvSpPr>
            <p:cNvPr id="2" name="직사각형 1"/>
            <p:cNvSpPr/>
            <p:nvPr userDrawn="1"/>
          </p:nvSpPr>
          <p:spPr>
            <a:xfrm>
              <a:off x="438959" y="0"/>
              <a:ext cx="8705041" cy="8667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latinLnBrk="0">
                <a:spcBef>
                  <a:spcPts val="0"/>
                </a:spcBef>
                <a:spcAft>
                  <a:spcPts val="0"/>
                </a:spcAft>
              </a:pPr>
              <a:endParaRPr kumimoji="0" lang="ko-KR" altLang="en-US">
                <a:solidFill>
                  <a:prstClr val="white"/>
                </a:solidFill>
              </a:endParaRPr>
            </a:p>
          </p:txBody>
        </p:sp>
        <p:grpSp>
          <p:nvGrpSpPr>
            <p:cNvPr id="4" name="그룹 9"/>
            <p:cNvGrpSpPr/>
            <p:nvPr userDrawn="1"/>
          </p:nvGrpSpPr>
          <p:grpSpPr>
            <a:xfrm>
              <a:off x="438960" y="0"/>
              <a:ext cx="79200" cy="866775"/>
              <a:chOff x="438960" y="0"/>
              <a:chExt cx="79200" cy="1277257"/>
            </a:xfrm>
          </p:grpSpPr>
          <p:sp>
            <p:nvSpPr>
              <p:cNvPr id="14" name="직사각형 13"/>
              <p:cNvSpPr/>
              <p:nvPr userDrawn="1"/>
            </p:nvSpPr>
            <p:spPr>
              <a:xfrm>
                <a:off x="439173" y="0"/>
                <a:ext cx="78773" cy="1277257"/>
              </a:xfrm>
              <a:prstGeom prst="rect">
                <a:avLst/>
              </a:prstGeom>
              <a:gradFill>
                <a:gsLst>
                  <a:gs pos="0">
                    <a:srgbClr val="0A61A6"/>
                  </a:gs>
                  <a:gs pos="100000">
                    <a:srgbClr val="07447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latinLnBrk="0">
                  <a:spcBef>
                    <a:spcPts val="0"/>
                  </a:spcBef>
                  <a:spcAft>
                    <a:spcPts val="0"/>
                  </a:spcAft>
                </a:pPr>
                <a:endParaRPr kumimoji="0" lang="ko-KR" altLang="en-US">
                  <a:solidFill>
                    <a:prstClr val="white"/>
                  </a:solidFill>
                </a:endParaRPr>
              </a:p>
            </p:txBody>
          </p:sp>
          <p:sp>
            <p:nvSpPr>
              <p:cNvPr id="15" name="사다리꼴 11"/>
              <p:cNvSpPr/>
              <p:nvPr userDrawn="1"/>
            </p:nvSpPr>
            <p:spPr>
              <a:xfrm rot="16200000" flipH="1">
                <a:off x="111620" y="505935"/>
                <a:ext cx="733880" cy="79200"/>
              </a:xfrm>
              <a:custGeom>
                <a:avLst/>
                <a:gdLst>
                  <a:gd name="connsiteX0" fmla="*/ 0 w 733880"/>
                  <a:gd name="connsiteY0" fmla="*/ 79200 h 79200"/>
                  <a:gd name="connsiteX1" fmla="*/ 19800 w 733880"/>
                  <a:gd name="connsiteY1" fmla="*/ 0 h 79200"/>
                  <a:gd name="connsiteX2" fmla="*/ 714080 w 733880"/>
                  <a:gd name="connsiteY2" fmla="*/ 0 h 79200"/>
                  <a:gd name="connsiteX3" fmla="*/ 733880 w 733880"/>
                  <a:gd name="connsiteY3" fmla="*/ 79200 h 79200"/>
                  <a:gd name="connsiteX4" fmla="*/ 0 w 733880"/>
                  <a:gd name="connsiteY4" fmla="*/ 79200 h 79200"/>
                  <a:gd name="connsiteX0" fmla="*/ 0 w 733880"/>
                  <a:gd name="connsiteY0" fmla="*/ 79200 h 79200"/>
                  <a:gd name="connsiteX1" fmla="*/ 19800 w 733880"/>
                  <a:gd name="connsiteY1" fmla="*/ 0 h 79200"/>
                  <a:gd name="connsiteX2" fmla="*/ 321174 w 733880"/>
                  <a:gd name="connsiteY2" fmla="*/ 0 h 79200"/>
                  <a:gd name="connsiteX3" fmla="*/ 733880 w 733880"/>
                  <a:gd name="connsiteY3" fmla="*/ 79200 h 79200"/>
                  <a:gd name="connsiteX4" fmla="*/ 0 w 733880"/>
                  <a:gd name="connsiteY4" fmla="*/ 79200 h 7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3880" h="79200">
                    <a:moveTo>
                      <a:pt x="0" y="79200"/>
                    </a:moveTo>
                    <a:lnTo>
                      <a:pt x="19800" y="0"/>
                    </a:lnTo>
                    <a:lnTo>
                      <a:pt x="321174" y="0"/>
                    </a:lnTo>
                    <a:lnTo>
                      <a:pt x="733880" y="79200"/>
                    </a:lnTo>
                    <a:lnTo>
                      <a:pt x="0" y="79200"/>
                    </a:lnTo>
                    <a:close/>
                  </a:path>
                </a:pathLst>
              </a:custGeom>
              <a:gradFill flip="none" rotWithShape="1">
                <a:gsLst>
                  <a:gs pos="0">
                    <a:schemeClr val="bg1">
                      <a:alpha val="37000"/>
                    </a:schemeClr>
                  </a:gs>
                  <a:gs pos="100000">
                    <a:schemeClr val="bg1">
                      <a:alpha val="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latinLnBrk="0">
                  <a:spcBef>
                    <a:spcPts val="0"/>
                  </a:spcBef>
                  <a:spcAft>
                    <a:spcPts val="0"/>
                  </a:spcAft>
                </a:pPr>
                <a:endParaRPr kumimoji="0" lang="ko-KR" altLang="en-US">
                  <a:solidFill>
                    <a:prstClr val="white"/>
                  </a:solidFill>
                </a:endParaRPr>
              </a:p>
            </p:txBody>
          </p:sp>
        </p:grpSp>
      </p:grpSp>
      <p:sp>
        <p:nvSpPr>
          <p:cNvPr id="17" name="텍스트 개체 틀 16"/>
          <p:cNvSpPr>
            <a:spLocks noGrp="1"/>
          </p:cNvSpPr>
          <p:nvPr>
            <p:ph type="body" sz="quarter" idx="10"/>
          </p:nvPr>
        </p:nvSpPr>
        <p:spPr>
          <a:xfrm>
            <a:off x="514351" y="168281"/>
            <a:ext cx="8253248" cy="504825"/>
          </a:xfrm>
        </p:spPr>
        <p:txBody>
          <a:bodyPr>
            <a:noAutofit/>
          </a:bodyPr>
          <a:lstStyle>
            <a:lvl1pPr marL="0" indent="0">
              <a:buNone/>
              <a:defRPr sz="3200" b="1" spc="-300">
                <a:solidFill>
                  <a:srgbClr val="074477"/>
                </a:solidFill>
              </a:defRPr>
            </a:lvl1pPr>
          </a:lstStyle>
          <a:p>
            <a:pPr lvl="0"/>
            <a:r>
              <a:rPr lang="ko-KR" altLang="en-US" dirty="0" smtClean="0"/>
              <a:t>마스터 텍스트 스타일을 편집합니다</a:t>
            </a:r>
            <a:endParaRPr lang="ko-KR" altLang="en-US" dirty="0"/>
          </a:p>
        </p:txBody>
      </p:sp>
      <p:sp>
        <p:nvSpPr>
          <p:cNvPr id="11" name="슬라이드 번호 개체 틀 5"/>
          <p:cNvSpPr txBox="1">
            <a:spLocks/>
          </p:cNvSpPr>
          <p:nvPr userDrawn="1"/>
        </p:nvSpPr>
        <p:spPr>
          <a:xfrm>
            <a:off x="8768587" y="6540272"/>
            <a:ext cx="415403" cy="164575"/>
          </a:xfrm>
          <a:prstGeom prst="rect">
            <a:avLst/>
          </a:prstGeom>
          <a:noFill/>
        </p:spPr>
        <p:txBody>
          <a:bodyPr vert="horz" wrap="none" lIns="0" tIns="0" rIns="0" bIns="0" rtlCol="0" anchor="ctr" anchorCtr="0">
            <a:noAutofit/>
            <a:scene3d>
              <a:camera prst="orthographicFront"/>
              <a:lightRig rig="threePt" dir="t"/>
            </a:scene3d>
            <a:sp3d>
              <a:bevelT w="0"/>
            </a:sp3d>
          </a:bodyPr>
          <a:lstStyle>
            <a:lvl1pPr algn="ctr">
              <a:defRPr sz="1200">
                <a:solidFill>
                  <a:schemeClr val="tx1">
                    <a:lumMod val="75000"/>
                    <a:lumOff val="25000"/>
                  </a:schemeClr>
                </a:solidFill>
                <a:latin typeface="산돌고딕B" pitchFamily="50" charset="-127"/>
                <a:ea typeface="산돌고딕B" pitchFamily="50" charset="-127"/>
              </a:defRPr>
            </a:lvl1pPr>
          </a:lstStyle>
          <a:p>
            <a:pPr algn="l" defTabSz="914354" fontAlgn="auto">
              <a:spcBef>
                <a:spcPts val="0"/>
              </a:spcBef>
              <a:spcAft>
                <a:spcPts val="0"/>
              </a:spcAft>
              <a:defRPr/>
            </a:pPr>
            <a:fld id="{31D0FB6C-8241-4BF1-B77E-AFC56E1836EB}" type="slidenum">
              <a:rPr kumimoji="0" lang="ko-KR" altLang="en-US" sz="1400" smtClean="0">
                <a:solidFill>
                  <a:prstClr val="black">
                    <a:lumMod val="75000"/>
                    <a:lumOff val="25000"/>
                  </a:prstClr>
                </a:solidFill>
                <a:latin typeface="Arial" pitchFamily="34" charset="0"/>
                <a:ea typeface="맑은 고딕" pitchFamily="50" charset="-127"/>
                <a:cs typeface="Arial" pitchFamily="34" charset="0"/>
              </a:rPr>
              <a:pPr algn="l" defTabSz="914354" fontAlgn="auto">
                <a:spcBef>
                  <a:spcPts val="0"/>
                </a:spcBef>
                <a:spcAft>
                  <a:spcPts val="0"/>
                </a:spcAft>
                <a:defRPr/>
              </a:pPr>
              <a:t>‹#›</a:t>
            </a:fld>
            <a:endParaRPr kumimoji="0" lang="ko-KR" altLang="en-US" sz="1400" dirty="0">
              <a:solidFill>
                <a:prstClr val="black">
                  <a:lumMod val="75000"/>
                  <a:lumOff val="25000"/>
                </a:prstClr>
              </a:solidFill>
              <a:latin typeface="Arial" pitchFamily="34" charset="0"/>
              <a:ea typeface="맑은 고딕" pitchFamily="50" charset="-127"/>
              <a:cs typeface="Arial" pitchFamily="34" charset="0"/>
            </a:endParaRPr>
          </a:p>
        </p:txBody>
      </p:sp>
      <p:pic>
        <p:nvPicPr>
          <p:cNvPr id="16" name="Picture 5" descr="C:\Documents and Settings\구영현\바탕 화면\sejong ci.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14282" y="6336963"/>
            <a:ext cx="1048243" cy="33948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Users\gu\Desktop\logo.gif"/>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331640" y="6393204"/>
            <a:ext cx="1426246" cy="25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12668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제목 슬라이드">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3" name="그룹 2"/>
          <p:cNvGrpSpPr/>
          <p:nvPr userDrawn="1"/>
        </p:nvGrpSpPr>
        <p:grpSpPr>
          <a:xfrm>
            <a:off x="438962" y="0"/>
            <a:ext cx="8705041" cy="825500"/>
            <a:chOff x="438959" y="0"/>
            <a:chExt cx="8705041" cy="866775"/>
          </a:xfrm>
        </p:grpSpPr>
        <p:sp>
          <p:nvSpPr>
            <p:cNvPr id="2" name="직사각형 1"/>
            <p:cNvSpPr/>
            <p:nvPr userDrawn="1"/>
          </p:nvSpPr>
          <p:spPr>
            <a:xfrm>
              <a:off x="438959" y="0"/>
              <a:ext cx="8705041" cy="8667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4" name="그룹 9"/>
            <p:cNvGrpSpPr/>
            <p:nvPr userDrawn="1"/>
          </p:nvGrpSpPr>
          <p:grpSpPr>
            <a:xfrm>
              <a:off x="438960" y="0"/>
              <a:ext cx="79200" cy="866775"/>
              <a:chOff x="438960" y="0"/>
              <a:chExt cx="79200" cy="1277257"/>
            </a:xfrm>
          </p:grpSpPr>
          <p:sp>
            <p:nvSpPr>
              <p:cNvPr id="14" name="직사각형 13"/>
              <p:cNvSpPr/>
              <p:nvPr userDrawn="1"/>
            </p:nvSpPr>
            <p:spPr>
              <a:xfrm>
                <a:off x="439173" y="0"/>
                <a:ext cx="78773" cy="1277257"/>
              </a:xfrm>
              <a:prstGeom prst="rect">
                <a:avLst/>
              </a:prstGeom>
              <a:gradFill>
                <a:gsLst>
                  <a:gs pos="0">
                    <a:srgbClr val="0A61A6"/>
                  </a:gs>
                  <a:gs pos="100000">
                    <a:srgbClr val="07447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5" name="사다리꼴 11"/>
              <p:cNvSpPr/>
              <p:nvPr userDrawn="1"/>
            </p:nvSpPr>
            <p:spPr>
              <a:xfrm rot="16200000" flipH="1">
                <a:off x="111620" y="505935"/>
                <a:ext cx="733880" cy="79200"/>
              </a:xfrm>
              <a:custGeom>
                <a:avLst/>
                <a:gdLst>
                  <a:gd name="connsiteX0" fmla="*/ 0 w 733880"/>
                  <a:gd name="connsiteY0" fmla="*/ 79200 h 79200"/>
                  <a:gd name="connsiteX1" fmla="*/ 19800 w 733880"/>
                  <a:gd name="connsiteY1" fmla="*/ 0 h 79200"/>
                  <a:gd name="connsiteX2" fmla="*/ 714080 w 733880"/>
                  <a:gd name="connsiteY2" fmla="*/ 0 h 79200"/>
                  <a:gd name="connsiteX3" fmla="*/ 733880 w 733880"/>
                  <a:gd name="connsiteY3" fmla="*/ 79200 h 79200"/>
                  <a:gd name="connsiteX4" fmla="*/ 0 w 733880"/>
                  <a:gd name="connsiteY4" fmla="*/ 79200 h 79200"/>
                  <a:gd name="connsiteX0" fmla="*/ 0 w 733880"/>
                  <a:gd name="connsiteY0" fmla="*/ 79200 h 79200"/>
                  <a:gd name="connsiteX1" fmla="*/ 19800 w 733880"/>
                  <a:gd name="connsiteY1" fmla="*/ 0 h 79200"/>
                  <a:gd name="connsiteX2" fmla="*/ 321174 w 733880"/>
                  <a:gd name="connsiteY2" fmla="*/ 0 h 79200"/>
                  <a:gd name="connsiteX3" fmla="*/ 733880 w 733880"/>
                  <a:gd name="connsiteY3" fmla="*/ 79200 h 79200"/>
                  <a:gd name="connsiteX4" fmla="*/ 0 w 733880"/>
                  <a:gd name="connsiteY4" fmla="*/ 79200 h 7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3880" h="79200">
                    <a:moveTo>
                      <a:pt x="0" y="79200"/>
                    </a:moveTo>
                    <a:lnTo>
                      <a:pt x="19800" y="0"/>
                    </a:lnTo>
                    <a:lnTo>
                      <a:pt x="321174" y="0"/>
                    </a:lnTo>
                    <a:lnTo>
                      <a:pt x="733880" y="79200"/>
                    </a:lnTo>
                    <a:lnTo>
                      <a:pt x="0" y="79200"/>
                    </a:lnTo>
                    <a:close/>
                  </a:path>
                </a:pathLst>
              </a:custGeom>
              <a:gradFill flip="none" rotWithShape="1">
                <a:gsLst>
                  <a:gs pos="0">
                    <a:schemeClr val="bg1">
                      <a:alpha val="37000"/>
                    </a:schemeClr>
                  </a:gs>
                  <a:gs pos="100000">
                    <a:schemeClr val="bg1">
                      <a:alpha val="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17" name="텍스트 개체 틀 16"/>
          <p:cNvSpPr>
            <a:spLocks noGrp="1"/>
          </p:cNvSpPr>
          <p:nvPr>
            <p:ph type="body" sz="quarter" idx="10"/>
          </p:nvPr>
        </p:nvSpPr>
        <p:spPr>
          <a:xfrm>
            <a:off x="514351" y="168281"/>
            <a:ext cx="8253248" cy="504825"/>
          </a:xfrm>
        </p:spPr>
        <p:txBody>
          <a:bodyPr>
            <a:noAutofit/>
          </a:bodyPr>
          <a:lstStyle>
            <a:lvl1pPr marL="0" indent="0">
              <a:buNone/>
              <a:defRPr sz="3200" b="1" spc="-300">
                <a:solidFill>
                  <a:srgbClr val="074477"/>
                </a:solidFill>
              </a:defRPr>
            </a:lvl1pPr>
          </a:lstStyle>
          <a:p>
            <a:pPr lvl="0"/>
            <a:r>
              <a:rPr lang="ko-KR" altLang="en-US" dirty="0" smtClean="0"/>
              <a:t>마스터 텍스트 스타일을 편집합니다</a:t>
            </a:r>
            <a:endParaRPr lang="ko-KR" altLang="en-US" dirty="0"/>
          </a:p>
        </p:txBody>
      </p:sp>
      <p:sp>
        <p:nvSpPr>
          <p:cNvPr id="11" name="슬라이드 번호 개체 틀 5"/>
          <p:cNvSpPr txBox="1">
            <a:spLocks/>
          </p:cNvSpPr>
          <p:nvPr userDrawn="1"/>
        </p:nvSpPr>
        <p:spPr>
          <a:xfrm>
            <a:off x="8768587" y="6540272"/>
            <a:ext cx="415403" cy="164575"/>
          </a:xfrm>
          <a:prstGeom prst="rect">
            <a:avLst/>
          </a:prstGeom>
          <a:noFill/>
        </p:spPr>
        <p:txBody>
          <a:bodyPr vert="horz" wrap="none" lIns="0" tIns="0" rIns="0" bIns="0" rtlCol="0" anchor="ctr" anchorCtr="0">
            <a:noAutofit/>
            <a:scene3d>
              <a:camera prst="orthographicFront"/>
              <a:lightRig rig="threePt" dir="t"/>
            </a:scene3d>
            <a:sp3d>
              <a:bevelT w="0"/>
            </a:sp3d>
          </a:bodyPr>
          <a:lstStyle>
            <a:lvl1pPr algn="ctr">
              <a:defRPr sz="1200">
                <a:solidFill>
                  <a:schemeClr val="tx1">
                    <a:lumMod val="75000"/>
                    <a:lumOff val="25000"/>
                  </a:schemeClr>
                </a:solidFill>
                <a:latin typeface="산돌고딕B" pitchFamily="50" charset="-127"/>
                <a:ea typeface="산돌고딕B" pitchFamily="50" charset="-127"/>
              </a:defRPr>
            </a:lvl1pPr>
          </a:lstStyle>
          <a:p>
            <a:pPr marL="0" marR="0" lvl="0" indent="0" algn="l" defTabSz="914354" rtl="0" eaLnBrk="1" fontAlgn="auto" latinLnBrk="1" hangingPunct="1">
              <a:lnSpc>
                <a:spcPct val="100000"/>
              </a:lnSpc>
              <a:spcBef>
                <a:spcPts val="0"/>
              </a:spcBef>
              <a:spcAft>
                <a:spcPts val="0"/>
              </a:spcAft>
              <a:buClrTx/>
              <a:buSzTx/>
              <a:buFontTx/>
              <a:buNone/>
              <a:tabLst/>
              <a:defRPr/>
            </a:pPr>
            <a:fld id="{31D0FB6C-8241-4BF1-B77E-AFC56E1836EB}" type="slidenum">
              <a:rPr kumimoji="0" lang="ko-KR" altLang="en-US" sz="1400" b="0" i="0" u="none" strike="noStrike" kern="1200" cap="none" spc="0" normalizeH="0" baseline="0" noProof="0" smtClean="0">
                <a:ln>
                  <a:noFill/>
                </a:ln>
                <a:solidFill>
                  <a:schemeClr val="tx1">
                    <a:lumMod val="75000"/>
                    <a:lumOff val="25000"/>
                  </a:schemeClr>
                </a:solidFill>
                <a:effectLst/>
                <a:uLnTx/>
                <a:uFillTx/>
                <a:latin typeface="Arial" pitchFamily="34" charset="0"/>
                <a:ea typeface="맑은 고딕" pitchFamily="50" charset="-127"/>
                <a:cs typeface="Arial" pitchFamily="34" charset="0"/>
              </a:rPr>
              <a:pPr marL="0" marR="0" lvl="0" indent="0" algn="l" defTabSz="914354" rtl="0" eaLnBrk="1" fontAlgn="auto" latinLnBrk="1" hangingPunct="1">
                <a:lnSpc>
                  <a:spcPct val="100000"/>
                </a:lnSpc>
                <a:spcBef>
                  <a:spcPts val="0"/>
                </a:spcBef>
                <a:spcAft>
                  <a:spcPts val="0"/>
                </a:spcAft>
                <a:buClrTx/>
                <a:buSzTx/>
                <a:buFontTx/>
                <a:buNone/>
                <a:tabLst/>
                <a:defRPr/>
              </a:pPr>
              <a:t>‹#›</a:t>
            </a:fld>
            <a:endParaRPr kumimoji="0" lang="ko-KR" altLang="en-US" sz="1400" b="0" i="0" u="none" strike="noStrike" kern="1200" cap="none" spc="0" normalizeH="0" baseline="0" noProof="0" dirty="0">
              <a:ln>
                <a:noFill/>
              </a:ln>
              <a:solidFill>
                <a:schemeClr val="tx1">
                  <a:lumMod val="75000"/>
                  <a:lumOff val="25000"/>
                </a:schemeClr>
              </a:solidFill>
              <a:effectLst/>
              <a:uLnTx/>
              <a:uFillTx/>
              <a:latin typeface="Arial" pitchFamily="34" charset="0"/>
              <a:ea typeface="맑은 고딕" pitchFamily="50" charset="-127"/>
              <a:cs typeface="Arial" pitchFamily="34" charset="0"/>
            </a:endParaRPr>
          </a:p>
        </p:txBody>
      </p:sp>
      <p:pic>
        <p:nvPicPr>
          <p:cNvPr id="16" name="Picture 5" descr="C:\Documents and Settings\구영현\바탕 화면\sejong ci.jpg"/>
          <p:cNvPicPr>
            <a:picLocks noChangeAspect="1" noChangeArrowheads="1"/>
          </p:cNvPicPr>
          <p:nvPr userDrawn="1"/>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4282" y="6336963"/>
            <a:ext cx="1048243" cy="339483"/>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descr="빅데이터산학연구센터_로고.png"/>
          <p:cNvPicPr>
            <a:picLocks noChangeAspect="1"/>
          </p:cNvPicPr>
          <p:nvPr userDrawn="1"/>
        </p:nvPicPr>
        <p:blipFill>
          <a:blip r:embed="rId4" cstate="print">
            <a:clrChange>
              <a:clrFrom>
                <a:srgbClr val="FFFFFF"/>
              </a:clrFrom>
              <a:clrTo>
                <a:srgbClr val="FFFFFF">
                  <a:alpha val="0"/>
                </a:srgbClr>
              </a:clrTo>
            </a:clrChange>
          </a:blip>
          <a:stretch>
            <a:fillRect/>
          </a:stretch>
        </p:blipFill>
        <p:spPr>
          <a:xfrm>
            <a:off x="7715240" y="2271"/>
            <a:ext cx="1428760" cy="858709"/>
          </a:xfrm>
          <a:prstGeom prst="rect">
            <a:avLst/>
          </a:prstGeom>
        </p:spPr>
      </p:pic>
    </p:spTree>
    <p:extLst>
      <p:ext uri="{BB962C8B-B14F-4D97-AF65-F5344CB8AC3E}">
        <p14:creationId xmlns:p14="http://schemas.microsoft.com/office/powerpoint/2010/main" val="160653896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5539"/>
            </a:lvl1pPr>
          </a:lstStyle>
          <a:p>
            <a:r>
              <a:rPr lang="ko-KR" altLang="en-US" smtClean="0"/>
              <a:t>마스터 제목 스타일 편집</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215"/>
            </a:lvl1pPr>
            <a:lvl2pPr marL="422041" indent="0" algn="ctr">
              <a:buNone/>
              <a:defRPr sz="1846"/>
            </a:lvl2pPr>
            <a:lvl3pPr marL="844083" indent="0" algn="ctr">
              <a:buNone/>
              <a:defRPr sz="1662"/>
            </a:lvl3pPr>
            <a:lvl4pPr marL="1266124" indent="0" algn="ctr">
              <a:buNone/>
              <a:defRPr sz="1477"/>
            </a:lvl4pPr>
            <a:lvl5pPr marL="1688165" indent="0" algn="ctr">
              <a:buNone/>
              <a:defRPr sz="1477"/>
            </a:lvl5pPr>
            <a:lvl6pPr marL="2110207" indent="0" algn="ctr">
              <a:buNone/>
              <a:defRPr sz="1477"/>
            </a:lvl6pPr>
            <a:lvl7pPr marL="2532248" indent="0" algn="ctr">
              <a:buNone/>
              <a:defRPr sz="1477"/>
            </a:lvl7pPr>
            <a:lvl8pPr marL="2954289" indent="0" algn="ctr">
              <a:buNone/>
              <a:defRPr sz="1477"/>
            </a:lvl8pPr>
            <a:lvl9pPr marL="3376331" indent="0" algn="ctr">
              <a:buNone/>
              <a:defRPr sz="1477"/>
            </a:lvl9pPr>
          </a:lstStyle>
          <a:p>
            <a:r>
              <a:rPr lang="ko-KR" altLang="en-US" smtClean="0"/>
              <a:t>마스터 부제목 스타일 편집</a:t>
            </a:r>
            <a:endParaRPr lang="en-US" dirty="0"/>
          </a:p>
        </p:txBody>
      </p:sp>
      <p:sp>
        <p:nvSpPr>
          <p:cNvPr id="4" name="Date Placeholder 3"/>
          <p:cNvSpPr>
            <a:spLocks noGrp="1"/>
          </p:cNvSpPr>
          <p:nvPr>
            <p:ph type="dt" sz="half" idx="10"/>
          </p:nvPr>
        </p:nvSpPr>
        <p:spPr/>
        <p:txBody>
          <a:bodyPr/>
          <a:lstStyle>
            <a:lvl1pPr>
              <a:defRPr/>
            </a:lvl1pPr>
          </a:lstStyle>
          <a:p>
            <a:pPr>
              <a:defRPr/>
            </a:pPr>
            <a:fld id="{4C4440CF-5A05-4203-BC18-2718252FD443}" type="datetime1">
              <a:rPr lang="ko-KR" altLang="en-US" smtClean="0">
                <a:solidFill>
                  <a:prstClr val="black">
                    <a:tint val="75000"/>
                  </a:prstClr>
                </a:solidFill>
              </a:rPr>
              <a:pPr>
                <a:defRPr/>
              </a:pPr>
              <a:t>2017-06-25</a:t>
            </a:fld>
            <a:endParaRPr lang="ko-KR" alt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ko-KR"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BBEDED0A-7D84-4C05-B18A-438C308B799B}" type="slidenum">
              <a:rPr lang="ko-KR" altLang="en-US"/>
              <a:pPr>
                <a:defRPr/>
              </a:pPr>
              <a:t>‹#›</a:t>
            </a:fld>
            <a:endParaRPr lang="ko-KR" altLang="en-US"/>
          </a:p>
        </p:txBody>
      </p:sp>
    </p:spTree>
    <p:extLst>
      <p:ext uri="{BB962C8B-B14F-4D97-AF65-F5344CB8AC3E}">
        <p14:creationId xmlns:p14="http://schemas.microsoft.com/office/powerpoint/2010/main" val="40379597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lvl1pPr>
              <a:defRPr/>
            </a:lvl1pPr>
          </a:lstStyle>
          <a:p>
            <a:pPr>
              <a:defRPr/>
            </a:pPr>
            <a:fld id="{D76B668A-3470-4360-9B20-8A3F07DDE3BA}" type="datetime1">
              <a:rPr lang="ko-KR" altLang="en-US" smtClean="0">
                <a:solidFill>
                  <a:prstClr val="black">
                    <a:tint val="75000"/>
                  </a:prstClr>
                </a:solidFill>
              </a:rPr>
              <a:pPr>
                <a:defRPr/>
              </a:pPr>
              <a:t>2017-06-25</a:t>
            </a:fld>
            <a:endParaRPr lang="ko-KR" alt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ko-KR"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881DC802-7846-4181-96AE-C76057CB79D0}" type="slidenum">
              <a:rPr lang="ko-KR" altLang="en-US"/>
              <a:pPr>
                <a:defRPr/>
              </a:pPr>
              <a:t>‹#›</a:t>
            </a:fld>
            <a:endParaRPr lang="ko-KR" altLang="en-US"/>
          </a:p>
        </p:txBody>
      </p:sp>
    </p:spTree>
    <p:extLst>
      <p:ext uri="{BB962C8B-B14F-4D97-AF65-F5344CB8AC3E}">
        <p14:creationId xmlns:p14="http://schemas.microsoft.com/office/powerpoint/2010/main" val="41952948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23889" y="1709741"/>
            <a:ext cx="7886700" cy="2852737"/>
          </a:xfrm>
        </p:spPr>
        <p:txBody>
          <a:bodyPr anchor="b"/>
          <a:lstStyle>
            <a:lvl1pPr>
              <a:defRPr sz="5539"/>
            </a:lvl1pPr>
          </a:lstStyle>
          <a:p>
            <a:r>
              <a:rPr lang="ko-KR" altLang="en-US" smtClean="0"/>
              <a:t>마스터 제목 스타일 편집</a:t>
            </a:r>
            <a:endParaRPr lang="en-US" dirty="0"/>
          </a:p>
        </p:txBody>
      </p:sp>
      <p:sp>
        <p:nvSpPr>
          <p:cNvPr id="3" name="Text Placeholder 2"/>
          <p:cNvSpPr>
            <a:spLocks noGrp="1"/>
          </p:cNvSpPr>
          <p:nvPr>
            <p:ph type="body" idx="1"/>
          </p:nvPr>
        </p:nvSpPr>
        <p:spPr>
          <a:xfrm>
            <a:off x="623889" y="4589466"/>
            <a:ext cx="7886700" cy="1500187"/>
          </a:xfrm>
        </p:spPr>
        <p:txBody>
          <a:bodyPr/>
          <a:lstStyle>
            <a:lvl1pPr marL="0" indent="0">
              <a:buNone/>
              <a:defRPr sz="2215">
                <a:solidFill>
                  <a:schemeClr val="tx1"/>
                </a:solidFill>
              </a:defRPr>
            </a:lvl1pPr>
            <a:lvl2pPr marL="422041" indent="0">
              <a:buNone/>
              <a:defRPr sz="1846">
                <a:solidFill>
                  <a:schemeClr val="tx1">
                    <a:tint val="75000"/>
                  </a:schemeClr>
                </a:solidFill>
              </a:defRPr>
            </a:lvl2pPr>
            <a:lvl3pPr marL="844083" indent="0">
              <a:buNone/>
              <a:defRPr sz="1662">
                <a:solidFill>
                  <a:schemeClr val="tx1">
                    <a:tint val="75000"/>
                  </a:schemeClr>
                </a:solidFill>
              </a:defRPr>
            </a:lvl3pPr>
            <a:lvl4pPr marL="1266124" indent="0">
              <a:buNone/>
              <a:defRPr sz="1477">
                <a:solidFill>
                  <a:schemeClr val="tx1">
                    <a:tint val="75000"/>
                  </a:schemeClr>
                </a:solidFill>
              </a:defRPr>
            </a:lvl4pPr>
            <a:lvl5pPr marL="1688165" indent="0">
              <a:buNone/>
              <a:defRPr sz="1477">
                <a:solidFill>
                  <a:schemeClr val="tx1">
                    <a:tint val="75000"/>
                  </a:schemeClr>
                </a:solidFill>
              </a:defRPr>
            </a:lvl5pPr>
            <a:lvl6pPr marL="2110207" indent="0">
              <a:buNone/>
              <a:defRPr sz="1477">
                <a:solidFill>
                  <a:schemeClr val="tx1">
                    <a:tint val="75000"/>
                  </a:schemeClr>
                </a:solidFill>
              </a:defRPr>
            </a:lvl6pPr>
            <a:lvl7pPr marL="2532248" indent="0">
              <a:buNone/>
              <a:defRPr sz="1477">
                <a:solidFill>
                  <a:schemeClr val="tx1">
                    <a:tint val="75000"/>
                  </a:schemeClr>
                </a:solidFill>
              </a:defRPr>
            </a:lvl7pPr>
            <a:lvl8pPr marL="2954289" indent="0">
              <a:buNone/>
              <a:defRPr sz="1477">
                <a:solidFill>
                  <a:schemeClr val="tx1">
                    <a:tint val="75000"/>
                  </a:schemeClr>
                </a:solidFill>
              </a:defRPr>
            </a:lvl8pPr>
            <a:lvl9pPr marL="3376331" indent="0">
              <a:buNone/>
              <a:defRPr sz="1477">
                <a:solidFill>
                  <a:schemeClr val="tx1">
                    <a:tint val="75000"/>
                  </a:schemeClr>
                </a:solidFill>
              </a:defRPr>
            </a:lvl9pPr>
          </a:lstStyle>
          <a:p>
            <a:pPr lvl="0"/>
            <a:r>
              <a:rPr lang="ko-KR" altLang="en-US" smtClean="0"/>
              <a:t>마스터 텍스트 스타일을 편집합니다</a:t>
            </a:r>
          </a:p>
        </p:txBody>
      </p:sp>
      <p:sp>
        <p:nvSpPr>
          <p:cNvPr id="4" name="Date Placeholder 3"/>
          <p:cNvSpPr>
            <a:spLocks noGrp="1"/>
          </p:cNvSpPr>
          <p:nvPr>
            <p:ph type="dt" sz="half" idx="10"/>
          </p:nvPr>
        </p:nvSpPr>
        <p:spPr/>
        <p:txBody>
          <a:bodyPr/>
          <a:lstStyle>
            <a:lvl1pPr>
              <a:defRPr/>
            </a:lvl1pPr>
          </a:lstStyle>
          <a:p>
            <a:pPr>
              <a:defRPr/>
            </a:pPr>
            <a:fld id="{FDFB9E66-BA4F-439C-97D1-E72E92529150}" type="datetime1">
              <a:rPr lang="ko-KR" altLang="en-US" smtClean="0">
                <a:solidFill>
                  <a:prstClr val="black">
                    <a:tint val="75000"/>
                  </a:prstClr>
                </a:solidFill>
              </a:rPr>
              <a:pPr>
                <a:defRPr/>
              </a:pPr>
              <a:t>2017-06-25</a:t>
            </a:fld>
            <a:endParaRPr lang="ko-KR" alt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ko-KR"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EA80399A-D5C1-434F-86BC-2F72131E8742}" type="slidenum">
              <a:rPr lang="ko-KR" altLang="en-US"/>
              <a:pPr>
                <a:defRPr/>
              </a:pPr>
              <a:t>‹#›</a:t>
            </a:fld>
            <a:endParaRPr lang="ko-KR" altLang="en-US"/>
          </a:p>
        </p:txBody>
      </p:sp>
    </p:spTree>
    <p:extLst>
      <p:ext uri="{BB962C8B-B14F-4D97-AF65-F5344CB8AC3E}">
        <p14:creationId xmlns:p14="http://schemas.microsoft.com/office/powerpoint/2010/main" val="21532300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Date Placeholder 3"/>
          <p:cNvSpPr>
            <a:spLocks noGrp="1"/>
          </p:cNvSpPr>
          <p:nvPr>
            <p:ph type="dt" sz="half" idx="10"/>
          </p:nvPr>
        </p:nvSpPr>
        <p:spPr/>
        <p:txBody>
          <a:bodyPr/>
          <a:lstStyle>
            <a:lvl1pPr>
              <a:defRPr/>
            </a:lvl1pPr>
          </a:lstStyle>
          <a:p>
            <a:pPr>
              <a:defRPr/>
            </a:pPr>
            <a:fld id="{8022723D-54F7-4EE0-B14E-A3EB12325A84}" type="datetime1">
              <a:rPr lang="ko-KR" altLang="en-US" smtClean="0">
                <a:solidFill>
                  <a:prstClr val="black">
                    <a:tint val="75000"/>
                  </a:prstClr>
                </a:solidFill>
              </a:rPr>
              <a:pPr>
                <a:defRPr/>
              </a:pPr>
              <a:t>2017-06-25</a:t>
            </a:fld>
            <a:endParaRPr lang="ko-KR" alt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ko-KR" alt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79658A83-083F-4011-817C-9F8F83B2D1A2}" type="slidenum">
              <a:rPr lang="ko-KR" altLang="en-US"/>
              <a:pPr>
                <a:defRPr/>
              </a:pPr>
              <a:t>‹#›</a:t>
            </a:fld>
            <a:endParaRPr lang="ko-KR" altLang="en-US"/>
          </a:p>
        </p:txBody>
      </p:sp>
    </p:spTree>
    <p:extLst>
      <p:ext uri="{BB962C8B-B14F-4D97-AF65-F5344CB8AC3E}">
        <p14:creationId xmlns:p14="http://schemas.microsoft.com/office/powerpoint/2010/main" val="3089334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lvl1pPr>
              <a:defRPr/>
            </a:lvl1pPr>
          </a:lstStyle>
          <a:p>
            <a:pPr>
              <a:defRPr/>
            </a:pPr>
            <a:fld id="{D9B0C822-8948-49AC-8ED8-4255C634DD4C}" type="datetime1">
              <a:rPr lang="ko-KR" altLang="en-US" smtClean="0"/>
              <a:pPr>
                <a:defRPr/>
              </a:pPr>
              <a:t>2017-06-25</a:t>
            </a:fld>
            <a:endParaRPr lang="ko-KR" altLang="en-US"/>
          </a:p>
        </p:txBody>
      </p:sp>
      <p:sp>
        <p:nvSpPr>
          <p:cNvPr id="5" name="바닥글 개체 틀 4"/>
          <p:cNvSpPr>
            <a:spLocks noGrp="1"/>
          </p:cNvSpPr>
          <p:nvPr>
            <p:ph type="ftr" sz="quarter" idx="11"/>
          </p:nvPr>
        </p:nvSpPr>
        <p:spPr/>
        <p:txBody>
          <a:bodyPr/>
          <a:lstStyle>
            <a:lvl1pPr>
              <a:defRPr/>
            </a:lvl1pPr>
          </a:lstStyle>
          <a:p>
            <a:pPr>
              <a:defRPr/>
            </a:pPr>
            <a:endParaRPr lang="ko-KR" altLang="en-US"/>
          </a:p>
        </p:txBody>
      </p:sp>
      <p:sp>
        <p:nvSpPr>
          <p:cNvPr id="6" name="슬라이드 번호 개체 틀 5"/>
          <p:cNvSpPr>
            <a:spLocks noGrp="1"/>
          </p:cNvSpPr>
          <p:nvPr>
            <p:ph type="sldNum" sz="quarter" idx="12"/>
          </p:nvPr>
        </p:nvSpPr>
        <p:spPr/>
        <p:txBody>
          <a:bodyPr/>
          <a:lstStyle>
            <a:lvl1pPr>
              <a:defRPr/>
            </a:lvl1pPr>
          </a:lstStyle>
          <a:p>
            <a:pPr>
              <a:defRPr/>
            </a:pPr>
            <a:fld id="{DE2031F0-7878-4931-89F4-F2FCDF8188F1}" type="slidenum">
              <a:rPr lang="ko-KR" altLang="en-US"/>
              <a:pPr>
                <a:defRPr/>
              </a:pPr>
              <a:t>‹#›</a:t>
            </a:fld>
            <a:endParaRPr lang="ko-KR" alt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29842" y="365127"/>
            <a:ext cx="7886700" cy="1325563"/>
          </a:xfrm>
        </p:spPr>
        <p:txBody>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215" b="1"/>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ko-KR" altLang="en-US" smtClean="0"/>
              <a:t>마스터 텍스트 스타일을 편집합니다</a:t>
            </a:r>
          </a:p>
        </p:txBody>
      </p:sp>
      <p:sp>
        <p:nvSpPr>
          <p:cNvPr id="4" name="Content Placeholder 3"/>
          <p:cNvSpPr>
            <a:spLocks noGrp="1"/>
          </p:cNvSpPr>
          <p:nvPr>
            <p:ph sz="half" idx="2"/>
          </p:nvPr>
        </p:nvSpPr>
        <p:spPr>
          <a:xfrm>
            <a:off x="629842" y="2505075"/>
            <a:ext cx="3868340" cy="368458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215" b="1"/>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ko-KR" altLang="en-US" smtClean="0"/>
              <a:t>마스터 텍스트 스타일을 편집합니다</a:t>
            </a:r>
          </a:p>
        </p:txBody>
      </p:sp>
      <p:sp>
        <p:nvSpPr>
          <p:cNvPr id="6" name="Content Placeholder 5"/>
          <p:cNvSpPr>
            <a:spLocks noGrp="1"/>
          </p:cNvSpPr>
          <p:nvPr>
            <p:ph sz="quarter" idx="4"/>
          </p:nvPr>
        </p:nvSpPr>
        <p:spPr>
          <a:xfrm>
            <a:off x="4629150" y="2505075"/>
            <a:ext cx="3887391" cy="368458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7" name="Date Placeholder 3"/>
          <p:cNvSpPr>
            <a:spLocks noGrp="1"/>
          </p:cNvSpPr>
          <p:nvPr>
            <p:ph type="dt" sz="half" idx="10"/>
          </p:nvPr>
        </p:nvSpPr>
        <p:spPr/>
        <p:txBody>
          <a:bodyPr/>
          <a:lstStyle>
            <a:lvl1pPr>
              <a:defRPr/>
            </a:lvl1pPr>
          </a:lstStyle>
          <a:p>
            <a:pPr>
              <a:defRPr/>
            </a:pPr>
            <a:fld id="{9D0CAD23-5FF2-4FF0-84EF-FABEF708D5F7}" type="datetime1">
              <a:rPr lang="ko-KR" altLang="en-US" smtClean="0">
                <a:solidFill>
                  <a:prstClr val="black">
                    <a:tint val="75000"/>
                  </a:prstClr>
                </a:solidFill>
              </a:rPr>
              <a:pPr>
                <a:defRPr/>
              </a:pPr>
              <a:t>2017-06-25</a:t>
            </a:fld>
            <a:endParaRPr lang="ko-KR" alt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ko-KR" alt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A1C16319-C4EA-4681-ADD8-34343D6EE44A}" type="slidenum">
              <a:rPr lang="ko-KR" altLang="en-US"/>
              <a:pPr>
                <a:defRPr/>
              </a:pPr>
              <a:t>‹#›</a:t>
            </a:fld>
            <a:endParaRPr lang="ko-KR" altLang="en-US"/>
          </a:p>
        </p:txBody>
      </p:sp>
    </p:spTree>
    <p:extLst>
      <p:ext uri="{BB962C8B-B14F-4D97-AF65-F5344CB8AC3E}">
        <p14:creationId xmlns:p14="http://schemas.microsoft.com/office/powerpoint/2010/main" val="18869460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Date Placeholder 3"/>
          <p:cNvSpPr>
            <a:spLocks noGrp="1"/>
          </p:cNvSpPr>
          <p:nvPr>
            <p:ph type="dt" sz="half" idx="10"/>
          </p:nvPr>
        </p:nvSpPr>
        <p:spPr/>
        <p:txBody>
          <a:bodyPr/>
          <a:lstStyle>
            <a:lvl1pPr>
              <a:defRPr/>
            </a:lvl1pPr>
          </a:lstStyle>
          <a:p>
            <a:pPr>
              <a:defRPr/>
            </a:pPr>
            <a:fld id="{98A8219E-7400-490C-A0A1-488E3BDEEFE6}" type="datetime1">
              <a:rPr lang="ko-KR" altLang="en-US" smtClean="0">
                <a:solidFill>
                  <a:prstClr val="black">
                    <a:tint val="75000"/>
                  </a:prstClr>
                </a:solidFill>
              </a:rPr>
              <a:pPr>
                <a:defRPr/>
              </a:pPr>
              <a:t>2017-06-25</a:t>
            </a:fld>
            <a:endParaRPr lang="ko-KR" alt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ko-KR" alt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2050953E-A2F8-4017-9328-CC1A6144ED05}" type="slidenum">
              <a:rPr lang="ko-KR" altLang="en-US"/>
              <a:pPr>
                <a:defRPr/>
              </a:pPr>
              <a:t>‹#›</a:t>
            </a:fld>
            <a:endParaRPr lang="ko-KR" altLang="en-US"/>
          </a:p>
        </p:txBody>
      </p:sp>
    </p:spTree>
    <p:extLst>
      <p:ext uri="{BB962C8B-B14F-4D97-AF65-F5344CB8AC3E}">
        <p14:creationId xmlns:p14="http://schemas.microsoft.com/office/powerpoint/2010/main" val="8471895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8243983-5048-4E0F-AFEA-F71728A22C29}" type="datetime1">
              <a:rPr lang="ko-KR" altLang="en-US" smtClean="0">
                <a:solidFill>
                  <a:prstClr val="black">
                    <a:tint val="75000"/>
                  </a:prstClr>
                </a:solidFill>
              </a:rPr>
              <a:pPr>
                <a:defRPr/>
              </a:pPr>
              <a:t>2017-06-25</a:t>
            </a:fld>
            <a:endParaRPr lang="ko-KR" alt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ko-KR" alt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20DC9358-BDF8-4B87-840B-CD0A31094CFF}" type="slidenum">
              <a:rPr lang="ko-KR" altLang="en-US"/>
              <a:pPr>
                <a:defRPr/>
              </a:pPr>
              <a:t>‹#›</a:t>
            </a:fld>
            <a:endParaRPr lang="ko-KR" altLang="en-US"/>
          </a:p>
        </p:txBody>
      </p:sp>
    </p:spTree>
    <p:extLst>
      <p:ext uri="{BB962C8B-B14F-4D97-AF65-F5344CB8AC3E}">
        <p14:creationId xmlns:p14="http://schemas.microsoft.com/office/powerpoint/2010/main" val="29735626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29842" y="457200"/>
            <a:ext cx="2949178" cy="1600200"/>
          </a:xfrm>
        </p:spPr>
        <p:txBody>
          <a:bodyPr anchor="b"/>
          <a:lstStyle>
            <a:lvl1pPr>
              <a:defRPr sz="2954"/>
            </a:lvl1pPr>
          </a:lstStyle>
          <a:p>
            <a:r>
              <a:rPr lang="ko-KR" altLang="en-US" smtClean="0"/>
              <a:t>마스터 제목 스타일 편집</a:t>
            </a:r>
            <a:endParaRPr lang="en-US" dirty="0"/>
          </a:p>
        </p:txBody>
      </p:sp>
      <p:sp>
        <p:nvSpPr>
          <p:cNvPr id="3" name="Content Placeholder 2"/>
          <p:cNvSpPr>
            <a:spLocks noGrp="1"/>
          </p:cNvSpPr>
          <p:nvPr>
            <p:ph idx="1"/>
          </p:nvPr>
        </p:nvSpPr>
        <p:spPr>
          <a:xfrm>
            <a:off x="3887391" y="987427"/>
            <a:ext cx="4629150" cy="4873625"/>
          </a:xfrm>
        </p:spPr>
        <p:txBody>
          <a:bodyPr/>
          <a:lstStyle>
            <a:lvl1pPr>
              <a:defRPr sz="2954"/>
            </a:lvl1pPr>
            <a:lvl2pPr>
              <a:defRPr sz="2585"/>
            </a:lvl2pPr>
            <a:lvl3pPr>
              <a:defRPr sz="2215"/>
            </a:lvl3pPr>
            <a:lvl4pPr>
              <a:defRPr sz="1846"/>
            </a:lvl4pPr>
            <a:lvl5pPr>
              <a:defRPr sz="1846"/>
            </a:lvl5pPr>
            <a:lvl6pPr>
              <a:defRPr sz="1846"/>
            </a:lvl6pPr>
            <a:lvl7pPr>
              <a:defRPr sz="1846"/>
            </a:lvl7pPr>
            <a:lvl8pPr>
              <a:defRPr sz="1846"/>
            </a:lvl8pPr>
            <a:lvl9pPr>
              <a:defRPr sz="1846"/>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Text Placeholder 3"/>
          <p:cNvSpPr>
            <a:spLocks noGrp="1"/>
          </p:cNvSpPr>
          <p:nvPr>
            <p:ph type="body" sz="half" idx="2"/>
          </p:nvPr>
        </p:nvSpPr>
        <p:spPr>
          <a:xfrm>
            <a:off x="629842" y="2057400"/>
            <a:ext cx="2949178" cy="3811588"/>
          </a:xfrm>
        </p:spPr>
        <p:txBody>
          <a:bodyPr/>
          <a:lstStyle>
            <a:lvl1pPr marL="0" indent="0">
              <a:buNone/>
              <a:defRPr sz="1477"/>
            </a:lvl1pPr>
            <a:lvl2pPr marL="422041" indent="0">
              <a:buNone/>
              <a:defRPr sz="1292"/>
            </a:lvl2pPr>
            <a:lvl3pPr marL="844083" indent="0">
              <a:buNone/>
              <a:defRPr sz="1108"/>
            </a:lvl3pPr>
            <a:lvl4pPr marL="1266124" indent="0">
              <a:buNone/>
              <a:defRPr sz="923"/>
            </a:lvl4pPr>
            <a:lvl5pPr marL="1688165" indent="0">
              <a:buNone/>
              <a:defRPr sz="923"/>
            </a:lvl5pPr>
            <a:lvl6pPr marL="2110207" indent="0">
              <a:buNone/>
              <a:defRPr sz="923"/>
            </a:lvl6pPr>
            <a:lvl7pPr marL="2532248" indent="0">
              <a:buNone/>
              <a:defRPr sz="923"/>
            </a:lvl7pPr>
            <a:lvl8pPr marL="2954289" indent="0">
              <a:buNone/>
              <a:defRPr sz="923"/>
            </a:lvl8pPr>
            <a:lvl9pPr marL="3376331" indent="0">
              <a:buNone/>
              <a:defRPr sz="923"/>
            </a:lvl9pPr>
          </a:lstStyle>
          <a:p>
            <a:pPr lvl="0"/>
            <a:r>
              <a:rPr lang="ko-KR" altLang="en-US" smtClean="0"/>
              <a:t>마스터 텍스트 스타일을 편집합니다</a:t>
            </a:r>
          </a:p>
        </p:txBody>
      </p:sp>
      <p:sp>
        <p:nvSpPr>
          <p:cNvPr id="5" name="Date Placeholder 3"/>
          <p:cNvSpPr>
            <a:spLocks noGrp="1"/>
          </p:cNvSpPr>
          <p:nvPr>
            <p:ph type="dt" sz="half" idx="10"/>
          </p:nvPr>
        </p:nvSpPr>
        <p:spPr/>
        <p:txBody>
          <a:bodyPr/>
          <a:lstStyle>
            <a:lvl1pPr>
              <a:defRPr/>
            </a:lvl1pPr>
          </a:lstStyle>
          <a:p>
            <a:pPr>
              <a:defRPr/>
            </a:pPr>
            <a:fld id="{2F30759D-E28F-4E44-B30D-F442943419D1}" type="datetime1">
              <a:rPr lang="ko-KR" altLang="en-US" smtClean="0">
                <a:solidFill>
                  <a:prstClr val="black">
                    <a:tint val="75000"/>
                  </a:prstClr>
                </a:solidFill>
              </a:rPr>
              <a:pPr>
                <a:defRPr/>
              </a:pPr>
              <a:t>2017-06-25</a:t>
            </a:fld>
            <a:endParaRPr lang="ko-KR" alt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ko-KR" alt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2F8D351B-A3B2-44C0-BD60-48A11337F867}" type="slidenum">
              <a:rPr lang="ko-KR" altLang="en-US"/>
              <a:pPr>
                <a:defRPr/>
              </a:pPr>
              <a:t>‹#›</a:t>
            </a:fld>
            <a:endParaRPr lang="ko-KR" altLang="en-US"/>
          </a:p>
        </p:txBody>
      </p:sp>
    </p:spTree>
    <p:extLst>
      <p:ext uri="{BB962C8B-B14F-4D97-AF65-F5344CB8AC3E}">
        <p14:creationId xmlns:p14="http://schemas.microsoft.com/office/powerpoint/2010/main" val="6594915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29842" y="457200"/>
            <a:ext cx="2949178" cy="1600200"/>
          </a:xfrm>
        </p:spPr>
        <p:txBody>
          <a:bodyPr anchor="b"/>
          <a:lstStyle>
            <a:lvl1pPr>
              <a:defRPr sz="2954"/>
            </a:lvl1pPr>
          </a:lstStyle>
          <a:p>
            <a:r>
              <a:rPr lang="ko-KR" altLang="en-US" smtClean="0"/>
              <a:t>마스터 제목 스타일 편집</a:t>
            </a:r>
            <a:endParaRPr lang="en-US" dirty="0"/>
          </a:p>
        </p:txBody>
      </p:sp>
      <p:sp>
        <p:nvSpPr>
          <p:cNvPr id="3" name="Picture Placeholder 2"/>
          <p:cNvSpPr>
            <a:spLocks noGrp="1" noChangeAspect="1"/>
          </p:cNvSpPr>
          <p:nvPr>
            <p:ph type="pic" idx="1"/>
          </p:nvPr>
        </p:nvSpPr>
        <p:spPr>
          <a:xfrm>
            <a:off x="3887391" y="987427"/>
            <a:ext cx="4629150" cy="4873625"/>
          </a:xfrm>
        </p:spPr>
        <p:txBody>
          <a:bodyPr rtlCol="0">
            <a:normAutofit/>
          </a:bodyPr>
          <a:lstStyle>
            <a:lvl1pPr marL="0" indent="0">
              <a:buNone/>
              <a:defRPr sz="2954"/>
            </a:lvl1pPr>
            <a:lvl2pPr marL="422041" indent="0">
              <a:buNone/>
              <a:defRPr sz="2585"/>
            </a:lvl2pPr>
            <a:lvl3pPr marL="844083" indent="0">
              <a:buNone/>
              <a:defRPr sz="2215"/>
            </a:lvl3pPr>
            <a:lvl4pPr marL="1266124" indent="0">
              <a:buNone/>
              <a:defRPr sz="1846"/>
            </a:lvl4pPr>
            <a:lvl5pPr marL="1688165" indent="0">
              <a:buNone/>
              <a:defRPr sz="1846"/>
            </a:lvl5pPr>
            <a:lvl6pPr marL="2110207" indent="0">
              <a:buNone/>
              <a:defRPr sz="1846"/>
            </a:lvl6pPr>
            <a:lvl7pPr marL="2532248" indent="0">
              <a:buNone/>
              <a:defRPr sz="1846"/>
            </a:lvl7pPr>
            <a:lvl8pPr marL="2954289" indent="0">
              <a:buNone/>
              <a:defRPr sz="1846"/>
            </a:lvl8pPr>
            <a:lvl9pPr marL="3376331" indent="0">
              <a:buNone/>
              <a:defRPr sz="1846"/>
            </a:lvl9pPr>
          </a:lstStyle>
          <a:p>
            <a:pPr lvl="0"/>
            <a:r>
              <a:rPr lang="ko-KR" altLang="en-US" noProof="0" smtClean="0"/>
              <a:t>그림을 추가하려면 아이콘을 클릭하십시오</a:t>
            </a:r>
            <a:endParaRPr lang="en-US" noProof="0" dirty="0"/>
          </a:p>
        </p:txBody>
      </p:sp>
      <p:sp>
        <p:nvSpPr>
          <p:cNvPr id="4" name="Text Placeholder 3"/>
          <p:cNvSpPr>
            <a:spLocks noGrp="1"/>
          </p:cNvSpPr>
          <p:nvPr>
            <p:ph type="body" sz="half" idx="2"/>
          </p:nvPr>
        </p:nvSpPr>
        <p:spPr>
          <a:xfrm>
            <a:off x="629842" y="2057400"/>
            <a:ext cx="2949178" cy="3811588"/>
          </a:xfrm>
        </p:spPr>
        <p:txBody>
          <a:bodyPr/>
          <a:lstStyle>
            <a:lvl1pPr marL="0" indent="0">
              <a:buNone/>
              <a:defRPr sz="1477"/>
            </a:lvl1pPr>
            <a:lvl2pPr marL="422041" indent="0">
              <a:buNone/>
              <a:defRPr sz="1292"/>
            </a:lvl2pPr>
            <a:lvl3pPr marL="844083" indent="0">
              <a:buNone/>
              <a:defRPr sz="1108"/>
            </a:lvl3pPr>
            <a:lvl4pPr marL="1266124" indent="0">
              <a:buNone/>
              <a:defRPr sz="923"/>
            </a:lvl4pPr>
            <a:lvl5pPr marL="1688165" indent="0">
              <a:buNone/>
              <a:defRPr sz="923"/>
            </a:lvl5pPr>
            <a:lvl6pPr marL="2110207" indent="0">
              <a:buNone/>
              <a:defRPr sz="923"/>
            </a:lvl6pPr>
            <a:lvl7pPr marL="2532248" indent="0">
              <a:buNone/>
              <a:defRPr sz="923"/>
            </a:lvl7pPr>
            <a:lvl8pPr marL="2954289" indent="0">
              <a:buNone/>
              <a:defRPr sz="923"/>
            </a:lvl8pPr>
            <a:lvl9pPr marL="3376331" indent="0">
              <a:buNone/>
              <a:defRPr sz="923"/>
            </a:lvl9pPr>
          </a:lstStyle>
          <a:p>
            <a:pPr lvl="0"/>
            <a:r>
              <a:rPr lang="ko-KR" altLang="en-US" smtClean="0"/>
              <a:t>마스터 텍스트 스타일을 편집합니다</a:t>
            </a:r>
          </a:p>
        </p:txBody>
      </p:sp>
      <p:sp>
        <p:nvSpPr>
          <p:cNvPr id="5" name="Date Placeholder 3"/>
          <p:cNvSpPr>
            <a:spLocks noGrp="1"/>
          </p:cNvSpPr>
          <p:nvPr>
            <p:ph type="dt" sz="half" idx="10"/>
          </p:nvPr>
        </p:nvSpPr>
        <p:spPr/>
        <p:txBody>
          <a:bodyPr/>
          <a:lstStyle>
            <a:lvl1pPr>
              <a:defRPr/>
            </a:lvl1pPr>
          </a:lstStyle>
          <a:p>
            <a:pPr>
              <a:defRPr/>
            </a:pPr>
            <a:fld id="{70D8F806-1CF9-4147-8821-C74DF9F5BF46}" type="datetime1">
              <a:rPr lang="ko-KR" altLang="en-US" smtClean="0">
                <a:solidFill>
                  <a:prstClr val="black">
                    <a:tint val="75000"/>
                  </a:prstClr>
                </a:solidFill>
              </a:rPr>
              <a:pPr>
                <a:defRPr/>
              </a:pPr>
              <a:t>2017-06-25</a:t>
            </a:fld>
            <a:endParaRPr lang="ko-KR" alt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ko-KR" alt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7FB10DB1-F1FF-447C-B76D-5ABD4A70AEBA}" type="slidenum">
              <a:rPr lang="ko-KR" altLang="en-US"/>
              <a:pPr>
                <a:defRPr/>
              </a:pPr>
              <a:t>‹#›</a:t>
            </a:fld>
            <a:endParaRPr lang="ko-KR" altLang="en-US"/>
          </a:p>
        </p:txBody>
      </p:sp>
    </p:spTree>
    <p:extLst>
      <p:ext uri="{BB962C8B-B14F-4D97-AF65-F5344CB8AC3E}">
        <p14:creationId xmlns:p14="http://schemas.microsoft.com/office/powerpoint/2010/main" val="12744864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lvl1pPr>
              <a:defRPr/>
            </a:lvl1pPr>
          </a:lstStyle>
          <a:p>
            <a:pPr>
              <a:defRPr/>
            </a:pPr>
            <a:fld id="{117B7632-B3FF-494B-BB6B-49ED5EDE6A02}" type="datetime1">
              <a:rPr lang="ko-KR" altLang="en-US" smtClean="0">
                <a:solidFill>
                  <a:prstClr val="black">
                    <a:tint val="75000"/>
                  </a:prstClr>
                </a:solidFill>
              </a:rPr>
              <a:pPr>
                <a:defRPr/>
              </a:pPr>
              <a:t>2017-06-25</a:t>
            </a:fld>
            <a:endParaRPr lang="ko-KR" alt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ko-KR"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08634DB5-0EA1-4BD4-BED1-79E6F7CD9867}" type="slidenum">
              <a:rPr lang="ko-KR" altLang="en-US"/>
              <a:pPr>
                <a:defRPr/>
              </a:pPr>
              <a:t>‹#›</a:t>
            </a:fld>
            <a:endParaRPr lang="ko-KR" altLang="en-US"/>
          </a:p>
        </p:txBody>
      </p:sp>
    </p:spTree>
    <p:extLst>
      <p:ext uri="{BB962C8B-B14F-4D97-AF65-F5344CB8AC3E}">
        <p14:creationId xmlns:p14="http://schemas.microsoft.com/office/powerpoint/2010/main" val="41189514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lvl1pPr>
              <a:defRPr/>
            </a:lvl1pPr>
          </a:lstStyle>
          <a:p>
            <a:pPr>
              <a:defRPr/>
            </a:pPr>
            <a:fld id="{C53C228D-D28F-494F-A80A-53E1BC5CE4ED}" type="datetime1">
              <a:rPr lang="ko-KR" altLang="en-US" smtClean="0">
                <a:solidFill>
                  <a:prstClr val="black">
                    <a:tint val="75000"/>
                  </a:prstClr>
                </a:solidFill>
              </a:rPr>
              <a:pPr>
                <a:defRPr/>
              </a:pPr>
              <a:t>2017-06-25</a:t>
            </a:fld>
            <a:endParaRPr lang="ko-KR" alt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ko-KR"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938AD7C0-4996-46D8-96FF-5A503106F675}" type="slidenum">
              <a:rPr lang="ko-KR" altLang="en-US"/>
              <a:pPr>
                <a:defRPr/>
              </a:pPr>
              <a:t>‹#›</a:t>
            </a:fld>
            <a:endParaRPr lang="ko-KR" altLang="en-US"/>
          </a:p>
        </p:txBody>
      </p:sp>
    </p:spTree>
    <p:extLst>
      <p:ext uri="{BB962C8B-B14F-4D97-AF65-F5344CB8AC3E}">
        <p14:creationId xmlns:p14="http://schemas.microsoft.com/office/powerpoint/2010/main" val="25430229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4_제목 슬라이드">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3" name="그룹 2"/>
          <p:cNvGrpSpPr/>
          <p:nvPr userDrawn="1"/>
        </p:nvGrpSpPr>
        <p:grpSpPr>
          <a:xfrm>
            <a:off x="438962" y="0"/>
            <a:ext cx="8705041" cy="825500"/>
            <a:chOff x="438959" y="0"/>
            <a:chExt cx="8705041" cy="866775"/>
          </a:xfrm>
        </p:grpSpPr>
        <p:sp>
          <p:nvSpPr>
            <p:cNvPr id="2" name="직사각형 1"/>
            <p:cNvSpPr/>
            <p:nvPr userDrawn="1"/>
          </p:nvSpPr>
          <p:spPr>
            <a:xfrm>
              <a:off x="438959" y="0"/>
              <a:ext cx="8705041" cy="8667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4" name="그룹 9"/>
            <p:cNvGrpSpPr/>
            <p:nvPr userDrawn="1"/>
          </p:nvGrpSpPr>
          <p:grpSpPr>
            <a:xfrm>
              <a:off x="438960" y="0"/>
              <a:ext cx="79200" cy="866775"/>
              <a:chOff x="438960" y="0"/>
              <a:chExt cx="79200" cy="1277257"/>
            </a:xfrm>
          </p:grpSpPr>
          <p:sp>
            <p:nvSpPr>
              <p:cNvPr id="14" name="직사각형 13"/>
              <p:cNvSpPr/>
              <p:nvPr userDrawn="1"/>
            </p:nvSpPr>
            <p:spPr>
              <a:xfrm>
                <a:off x="439173" y="0"/>
                <a:ext cx="78773" cy="1277257"/>
              </a:xfrm>
              <a:prstGeom prst="rect">
                <a:avLst/>
              </a:prstGeom>
              <a:gradFill>
                <a:gsLst>
                  <a:gs pos="0">
                    <a:srgbClr val="0A61A6"/>
                  </a:gs>
                  <a:gs pos="100000">
                    <a:srgbClr val="07447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5" name="사다리꼴 11"/>
              <p:cNvSpPr/>
              <p:nvPr userDrawn="1"/>
            </p:nvSpPr>
            <p:spPr>
              <a:xfrm rot="16200000" flipH="1">
                <a:off x="111620" y="505935"/>
                <a:ext cx="733880" cy="79200"/>
              </a:xfrm>
              <a:custGeom>
                <a:avLst/>
                <a:gdLst>
                  <a:gd name="connsiteX0" fmla="*/ 0 w 733880"/>
                  <a:gd name="connsiteY0" fmla="*/ 79200 h 79200"/>
                  <a:gd name="connsiteX1" fmla="*/ 19800 w 733880"/>
                  <a:gd name="connsiteY1" fmla="*/ 0 h 79200"/>
                  <a:gd name="connsiteX2" fmla="*/ 714080 w 733880"/>
                  <a:gd name="connsiteY2" fmla="*/ 0 h 79200"/>
                  <a:gd name="connsiteX3" fmla="*/ 733880 w 733880"/>
                  <a:gd name="connsiteY3" fmla="*/ 79200 h 79200"/>
                  <a:gd name="connsiteX4" fmla="*/ 0 w 733880"/>
                  <a:gd name="connsiteY4" fmla="*/ 79200 h 79200"/>
                  <a:gd name="connsiteX0" fmla="*/ 0 w 733880"/>
                  <a:gd name="connsiteY0" fmla="*/ 79200 h 79200"/>
                  <a:gd name="connsiteX1" fmla="*/ 19800 w 733880"/>
                  <a:gd name="connsiteY1" fmla="*/ 0 h 79200"/>
                  <a:gd name="connsiteX2" fmla="*/ 321174 w 733880"/>
                  <a:gd name="connsiteY2" fmla="*/ 0 h 79200"/>
                  <a:gd name="connsiteX3" fmla="*/ 733880 w 733880"/>
                  <a:gd name="connsiteY3" fmla="*/ 79200 h 79200"/>
                  <a:gd name="connsiteX4" fmla="*/ 0 w 733880"/>
                  <a:gd name="connsiteY4" fmla="*/ 79200 h 7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3880" h="79200">
                    <a:moveTo>
                      <a:pt x="0" y="79200"/>
                    </a:moveTo>
                    <a:lnTo>
                      <a:pt x="19800" y="0"/>
                    </a:lnTo>
                    <a:lnTo>
                      <a:pt x="321174" y="0"/>
                    </a:lnTo>
                    <a:lnTo>
                      <a:pt x="733880" y="79200"/>
                    </a:lnTo>
                    <a:lnTo>
                      <a:pt x="0" y="79200"/>
                    </a:lnTo>
                    <a:close/>
                  </a:path>
                </a:pathLst>
              </a:custGeom>
              <a:gradFill flip="none" rotWithShape="1">
                <a:gsLst>
                  <a:gs pos="0">
                    <a:schemeClr val="bg1">
                      <a:alpha val="37000"/>
                    </a:schemeClr>
                  </a:gs>
                  <a:gs pos="100000">
                    <a:schemeClr val="bg1">
                      <a:alpha val="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17" name="텍스트 개체 틀 16"/>
          <p:cNvSpPr>
            <a:spLocks noGrp="1"/>
          </p:cNvSpPr>
          <p:nvPr>
            <p:ph type="body" sz="quarter" idx="10"/>
          </p:nvPr>
        </p:nvSpPr>
        <p:spPr>
          <a:xfrm>
            <a:off x="514351" y="168281"/>
            <a:ext cx="8253248" cy="504825"/>
          </a:xfrm>
        </p:spPr>
        <p:txBody>
          <a:bodyPr>
            <a:noAutofit/>
          </a:bodyPr>
          <a:lstStyle>
            <a:lvl1pPr marL="0" indent="0">
              <a:buNone/>
              <a:defRPr sz="3200" b="1" spc="-300">
                <a:solidFill>
                  <a:srgbClr val="074477"/>
                </a:solidFill>
              </a:defRPr>
            </a:lvl1pPr>
          </a:lstStyle>
          <a:p>
            <a:pPr lvl="0"/>
            <a:r>
              <a:rPr lang="ko-KR" altLang="en-US" dirty="0" smtClean="0"/>
              <a:t>마스터 텍스트 스타일을 편집합니다</a:t>
            </a:r>
            <a:endParaRPr lang="ko-KR" altLang="en-US" dirty="0"/>
          </a:p>
        </p:txBody>
      </p:sp>
      <p:sp>
        <p:nvSpPr>
          <p:cNvPr id="11" name="슬라이드 번호 개체 틀 5"/>
          <p:cNvSpPr txBox="1">
            <a:spLocks/>
          </p:cNvSpPr>
          <p:nvPr userDrawn="1"/>
        </p:nvSpPr>
        <p:spPr>
          <a:xfrm>
            <a:off x="8768587" y="6540272"/>
            <a:ext cx="415403" cy="164575"/>
          </a:xfrm>
          <a:prstGeom prst="rect">
            <a:avLst/>
          </a:prstGeom>
          <a:noFill/>
        </p:spPr>
        <p:txBody>
          <a:bodyPr vert="horz" wrap="none" lIns="0" tIns="0" rIns="0" bIns="0" rtlCol="0" anchor="ctr" anchorCtr="0">
            <a:noAutofit/>
            <a:scene3d>
              <a:camera prst="orthographicFront"/>
              <a:lightRig rig="threePt" dir="t"/>
            </a:scene3d>
            <a:sp3d>
              <a:bevelT w="0"/>
            </a:sp3d>
          </a:bodyPr>
          <a:lstStyle>
            <a:lvl1pPr algn="ctr">
              <a:defRPr sz="1200">
                <a:solidFill>
                  <a:schemeClr val="tx1">
                    <a:lumMod val="75000"/>
                    <a:lumOff val="25000"/>
                  </a:schemeClr>
                </a:solidFill>
                <a:latin typeface="산돌고딕B" pitchFamily="50" charset="-127"/>
                <a:ea typeface="산돌고딕B" pitchFamily="50" charset="-127"/>
              </a:defRPr>
            </a:lvl1pPr>
          </a:lstStyle>
          <a:p>
            <a:pPr marL="0" marR="0" lvl="0" indent="0" algn="l" defTabSz="914354" rtl="0" eaLnBrk="1" fontAlgn="auto" latinLnBrk="1" hangingPunct="1">
              <a:lnSpc>
                <a:spcPct val="100000"/>
              </a:lnSpc>
              <a:spcBef>
                <a:spcPts val="0"/>
              </a:spcBef>
              <a:spcAft>
                <a:spcPts val="0"/>
              </a:spcAft>
              <a:buClrTx/>
              <a:buSzTx/>
              <a:buFontTx/>
              <a:buNone/>
              <a:tabLst/>
              <a:defRPr/>
            </a:pPr>
            <a:fld id="{31D0FB6C-8241-4BF1-B77E-AFC56E1836EB}" type="slidenum">
              <a:rPr kumimoji="0" lang="ko-KR" altLang="en-US" sz="1400" b="0" i="0" u="none" strike="noStrike" kern="1200" cap="none" spc="0" normalizeH="0" baseline="0" noProof="0" smtClean="0">
                <a:ln>
                  <a:noFill/>
                </a:ln>
                <a:solidFill>
                  <a:schemeClr val="tx1">
                    <a:lumMod val="75000"/>
                    <a:lumOff val="25000"/>
                  </a:schemeClr>
                </a:solidFill>
                <a:effectLst/>
                <a:uLnTx/>
                <a:uFillTx/>
                <a:latin typeface="Arial" pitchFamily="34" charset="0"/>
                <a:ea typeface="맑은 고딕" pitchFamily="50" charset="-127"/>
                <a:cs typeface="Arial" pitchFamily="34" charset="0"/>
              </a:rPr>
              <a:pPr marL="0" marR="0" lvl="0" indent="0" algn="l" defTabSz="914354" rtl="0" eaLnBrk="1" fontAlgn="auto" latinLnBrk="1" hangingPunct="1">
                <a:lnSpc>
                  <a:spcPct val="100000"/>
                </a:lnSpc>
                <a:spcBef>
                  <a:spcPts val="0"/>
                </a:spcBef>
                <a:spcAft>
                  <a:spcPts val="0"/>
                </a:spcAft>
                <a:buClrTx/>
                <a:buSzTx/>
                <a:buFontTx/>
                <a:buNone/>
                <a:tabLst/>
                <a:defRPr/>
              </a:pPr>
              <a:t>‹#›</a:t>
            </a:fld>
            <a:endParaRPr kumimoji="0" lang="ko-KR" altLang="en-US" sz="1400" b="0" i="0" u="none" strike="noStrike" kern="1200" cap="none" spc="0" normalizeH="0" baseline="0" noProof="0" dirty="0">
              <a:ln>
                <a:noFill/>
              </a:ln>
              <a:solidFill>
                <a:schemeClr val="tx1">
                  <a:lumMod val="75000"/>
                  <a:lumOff val="25000"/>
                </a:schemeClr>
              </a:solidFill>
              <a:effectLst/>
              <a:uLnTx/>
              <a:uFillTx/>
              <a:latin typeface="Arial" pitchFamily="34" charset="0"/>
              <a:ea typeface="맑은 고딕" pitchFamily="50" charset="-127"/>
              <a:cs typeface="Arial" pitchFamily="34" charset="0"/>
            </a:endParaRPr>
          </a:p>
        </p:txBody>
      </p:sp>
      <p:pic>
        <p:nvPicPr>
          <p:cNvPr id="16" name="Picture 5" descr="C:\Documents and Settings\구영현\바탕 화면\sejong ci.jpg"/>
          <p:cNvPicPr>
            <a:picLocks noChangeAspect="1" noChangeArrowheads="1"/>
          </p:cNvPicPr>
          <p:nvPr userDrawn="1"/>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4282" y="6336963"/>
            <a:ext cx="1048243" cy="339483"/>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descr="빅데이터산학연구센터_로고.png"/>
          <p:cNvPicPr>
            <a:picLocks noChangeAspect="1"/>
          </p:cNvPicPr>
          <p:nvPr userDrawn="1"/>
        </p:nvPicPr>
        <p:blipFill>
          <a:blip r:embed="rId4" cstate="print">
            <a:clrChange>
              <a:clrFrom>
                <a:srgbClr val="FFFFFF"/>
              </a:clrFrom>
              <a:clrTo>
                <a:srgbClr val="FFFFFF">
                  <a:alpha val="0"/>
                </a:srgbClr>
              </a:clrTo>
            </a:clrChange>
          </a:blip>
          <a:stretch>
            <a:fillRect/>
          </a:stretch>
        </p:blipFill>
        <p:spPr>
          <a:xfrm>
            <a:off x="7715240" y="3943"/>
            <a:ext cx="1428760" cy="858709"/>
          </a:xfrm>
          <a:prstGeom prst="rect">
            <a:avLst/>
          </a:prstGeom>
        </p:spPr>
      </p:pic>
    </p:spTree>
    <p:extLst>
      <p:ext uri="{BB962C8B-B14F-4D97-AF65-F5344CB8AC3E}">
        <p14:creationId xmlns:p14="http://schemas.microsoft.com/office/powerpoint/2010/main" val="843582819"/>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1_제목 슬라이드">
    <p:bg>
      <p:bgRef idx="1001">
        <a:schemeClr val="bg2"/>
      </p:bgRef>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슬라이드 번호 개체 틀 5"/>
          <p:cNvSpPr txBox="1">
            <a:spLocks/>
          </p:cNvSpPr>
          <p:nvPr userDrawn="1"/>
        </p:nvSpPr>
        <p:spPr>
          <a:xfrm>
            <a:off x="8768587" y="6540272"/>
            <a:ext cx="415403" cy="164575"/>
          </a:xfrm>
          <a:prstGeom prst="rect">
            <a:avLst/>
          </a:prstGeom>
          <a:noFill/>
        </p:spPr>
        <p:txBody>
          <a:bodyPr vert="horz" wrap="none" lIns="0" tIns="0" rIns="0" bIns="0" rtlCol="0" anchor="ctr" anchorCtr="0">
            <a:noAutofit/>
            <a:scene3d>
              <a:camera prst="orthographicFront"/>
              <a:lightRig rig="threePt" dir="t"/>
            </a:scene3d>
            <a:sp3d>
              <a:bevelT w="0"/>
            </a:sp3d>
          </a:bodyPr>
          <a:lstStyle>
            <a:lvl1pPr algn="ctr">
              <a:defRPr sz="1200">
                <a:solidFill>
                  <a:schemeClr val="tx1">
                    <a:lumMod val="75000"/>
                    <a:lumOff val="25000"/>
                  </a:schemeClr>
                </a:solidFill>
                <a:latin typeface="산돌고딕B" pitchFamily="50" charset="-127"/>
                <a:ea typeface="산돌고딕B" pitchFamily="50" charset="-127"/>
              </a:defRPr>
            </a:lvl1pPr>
          </a:lstStyle>
          <a:p>
            <a:pPr marL="0" marR="0" lvl="0" indent="0" algn="l" defTabSz="914354" rtl="0" eaLnBrk="1" fontAlgn="auto" latinLnBrk="1" hangingPunct="1">
              <a:lnSpc>
                <a:spcPct val="100000"/>
              </a:lnSpc>
              <a:spcBef>
                <a:spcPts val="0"/>
              </a:spcBef>
              <a:spcAft>
                <a:spcPts val="0"/>
              </a:spcAft>
              <a:buClrTx/>
              <a:buSzTx/>
              <a:buFontTx/>
              <a:buNone/>
              <a:tabLst/>
              <a:defRPr/>
            </a:pPr>
            <a:fld id="{31D0FB6C-8241-4BF1-B77E-AFC56E1836EB}" type="slidenum">
              <a:rPr kumimoji="0" lang="ko-KR" altLang="en-US" sz="1400" b="0" i="0" u="none" strike="noStrike" kern="1200" cap="none" spc="0" normalizeH="0" baseline="0" noProof="0" smtClean="0">
                <a:ln>
                  <a:noFill/>
                </a:ln>
                <a:solidFill>
                  <a:schemeClr val="tx1">
                    <a:lumMod val="75000"/>
                    <a:lumOff val="25000"/>
                  </a:schemeClr>
                </a:solidFill>
                <a:effectLst/>
                <a:uLnTx/>
                <a:uFillTx/>
                <a:latin typeface="Arial" pitchFamily="34" charset="0"/>
                <a:ea typeface="맑은 고딕" pitchFamily="50" charset="-127"/>
                <a:cs typeface="Arial" pitchFamily="34" charset="0"/>
              </a:rPr>
              <a:pPr marL="0" marR="0" lvl="0" indent="0" algn="l" defTabSz="914354" rtl="0" eaLnBrk="1" fontAlgn="auto" latinLnBrk="1" hangingPunct="1">
                <a:lnSpc>
                  <a:spcPct val="100000"/>
                </a:lnSpc>
                <a:spcBef>
                  <a:spcPts val="0"/>
                </a:spcBef>
                <a:spcAft>
                  <a:spcPts val="0"/>
                </a:spcAft>
                <a:buClrTx/>
                <a:buSzTx/>
                <a:buFontTx/>
                <a:buNone/>
                <a:tabLst/>
                <a:defRPr/>
              </a:pPr>
              <a:t>‹#›</a:t>
            </a:fld>
            <a:endParaRPr kumimoji="0" lang="en-US" altLang="ko-KR" sz="1400" b="0" i="0" u="none" strike="noStrike" kern="1200" cap="none" spc="0" normalizeH="0" baseline="0" noProof="0" dirty="0" smtClean="0">
              <a:ln>
                <a:noFill/>
              </a:ln>
              <a:solidFill>
                <a:schemeClr val="tx1">
                  <a:lumMod val="75000"/>
                  <a:lumOff val="25000"/>
                </a:schemeClr>
              </a:solidFill>
              <a:effectLst/>
              <a:uLnTx/>
              <a:uFillTx/>
              <a:latin typeface="Arial" pitchFamily="34" charset="0"/>
              <a:ea typeface="맑은 고딕" pitchFamily="50" charset="-127"/>
              <a:cs typeface="Arial" pitchFamily="34" charset="0"/>
            </a:endParaRPr>
          </a:p>
        </p:txBody>
      </p:sp>
      <p:pic>
        <p:nvPicPr>
          <p:cNvPr id="6" name="_x421023672" descr="EMB000014dc0785"/>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76380" y="177695"/>
            <a:ext cx="1392207" cy="450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73478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lvl1pPr>
              <a:defRPr/>
            </a:lvl1pPr>
          </a:lstStyle>
          <a:p>
            <a:pPr>
              <a:defRPr/>
            </a:pPr>
            <a:fld id="{A0250B21-BF76-434C-B878-B4F9F4AD83A3}" type="datetime1">
              <a:rPr lang="ko-KR" altLang="en-US" smtClean="0"/>
              <a:pPr>
                <a:defRPr/>
              </a:pPr>
              <a:t>2017-06-25</a:t>
            </a:fld>
            <a:endParaRPr lang="ko-KR" altLang="en-US"/>
          </a:p>
        </p:txBody>
      </p:sp>
      <p:sp>
        <p:nvSpPr>
          <p:cNvPr id="5" name="바닥글 개체 틀 4"/>
          <p:cNvSpPr>
            <a:spLocks noGrp="1"/>
          </p:cNvSpPr>
          <p:nvPr>
            <p:ph type="ftr" sz="quarter" idx="11"/>
          </p:nvPr>
        </p:nvSpPr>
        <p:spPr/>
        <p:txBody>
          <a:bodyPr/>
          <a:lstStyle>
            <a:lvl1pPr>
              <a:defRPr/>
            </a:lvl1pPr>
          </a:lstStyle>
          <a:p>
            <a:pPr>
              <a:defRPr/>
            </a:pPr>
            <a:endParaRPr lang="ko-KR" altLang="en-US"/>
          </a:p>
        </p:txBody>
      </p:sp>
      <p:sp>
        <p:nvSpPr>
          <p:cNvPr id="6" name="슬라이드 번호 개체 틀 5"/>
          <p:cNvSpPr>
            <a:spLocks noGrp="1"/>
          </p:cNvSpPr>
          <p:nvPr>
            <p:ph type="sldNum" sz="quarter" idx="12"/>
          </p:nvPr>
        </p:nvSpPr>
        <p:spPr/>
        <p:txBody>
          <a:bodyPr/>
          <a:lstStyle>
            <a:lvl1pPr>
              <a:defRPr/>
            </a:lvl1pPr>
          </a:lstStyle>
          <a:p>
            <a:pPr>
              <a:defRPr/>
            </a:pPr>
            <a:fld id="{400F57F1-A03D-43F4-8752-D6BA0A6B6FBD}" type="slidenum">
              <a:rPr lang="ko-KR" altLang="en-US"/>
              <a:pPr>
                <a:defRPr/>
              </a:pPr>
              <a:t>‹#›</a:t>
            </a:fld>
            <a:endParaRPr lang="ko-KR" alt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3"/>
          <p:cNvSpPr>
            <a:spLocks noGrp="1"/>
          </p:cNvSpPr>
          <p:nvPr>
            <p:ph type="dt" sz="half" idx="10"/>
          </p:nvPr>
        </p:nvSpPr>
        <p:spPr/>
        <p:txBody>
          <a:bodyPr/>
          <a:lstStyle>
            <a:lvl1pPr>
              <a:defRPr/>
            </a:lvl1pPr>
          </a:lstStyle>
          <a:p>
            <a:pPr>
              <a:defRPr/>
            </a:pPr>
            <a:fld id="{1F7F04B4-FC30-40E2-938E-2AA8CA502A64}" type="datetime1">
              <a:rPr lang="ko-KR" altLang="en-US" smtClean="0"/>
              <a:pPr>
                <a:defRPr/>
              </a:pPr>
              <a:t>2017-06-25</a:t>
            </a:fld>
            <a:endParaRPr lang="ko-KR" altLang="en-US"/>
          </a:p>
        </p:txBody>
      </p:sp>
      <p:sp>
        <p:nvSpPr>
          <p:cNvPr id="6" name="바닥글 개체 틀 4"/>
          <p:cNvSpPr>
            <a:spLocks noGrp="1"/>
          </p:cNvSpPr>
          <p:nvPr>
            <p:ph type="ftr" sz="quarter" idx="11"/>
          </p:nvPr>
        </p:nvSpPr>
        <p:spPr/>
        <p:txBody>
          <a:bodyPr/>
          <a:lstStyle>
            <a:lvl1pPr>
              <a:defRPr/>
            </a:lvl1pPr>
          </a:lstStyle>
          <a:p>
            <a:pPr>
              <a:defRPr/>
            </a:pPr>
            <a:endParaRPr lang="ko-KR" altLang="en-US"/>
          </a:p>
        </p:txBody>
      </p:sp>
      <p:sp>
        <p:nvSpPr>
          <p:cNvPr id="7" name="슬라이드 번호 개체 틀 5"/>
          <p:cNvSpPr>
            <a:spLocks noGrp="1"/>
          </p:cNvSpPr>
          <p:nvPr>
            <p:ph type="sldNum" sz="quarter" idx="12"/>
          </p:nvPr>
        </p:nvSpPr>
        <p:spPr/>
        <p:txBody>
          <a:bodyPr/>
          <a:lstStyle>
            <a:lvl1pPr>
              <a:defRPr/>
            </a:lvl1pPr>
          </a:lstStyle>
          <a:p>
            <a:pPr>
              <a:defRPr/>
            </a:pPr>
            <a:fld id="{1CEC8F6E-0523-41E6-B648-4AC69A2140F3}" type="slidenum">
              <a:rPr lang="ko-KR" altLang="en-US"/>
              <a:pPr>
                <a:defRPr/>
              </a:pPr>
              <a:t>‹#›</a:t>
            </a:fld>
            <a:endParaRPr lang="ko-KR" alt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3"/>
          <p:cNvSpPr>
            <a:spLocks noGrp="1"/>
          </p:cNvSpPr>
          <p:nvPr>
            <p:ph type="dt" sz="half" idx="10"/>
          </p:nvPr>
        </p:nvSpPr>
        <p:spPr/>
        <p:txBody>
          <a:bodyPr/>
          <a:lstStyle>
            <a:lvl1pPr>
              <a:defRPr/>
            </a:lvl1pPr>
          </a:lstStyle>
          <a:p>
            <a:pPr>
              <a:defRPr/>
            </a:pPr>
            <a:fld id="{8D8B2217-6A46-4B0F-B8AB-911D86A34851}" type="datetime1">
              <a:rPr lang="ko-KR" altLang="en-US" smtClean="0"/>
              <a:pPr>
                <a:defRPr/>
              </a:pPr>
              <a:t>2017-06-25</a:t>
            </a:fld>
            <a:endParaRPr lang="ko-KR" altLang="en-US"/>
          </a:p>
        </p:txBody>
      </p:sp>
      <p:sp>
        <p:nvSpPr>
          <p:cNvPr id="8" name="바닥글 개체 틀 4"/>
          <p:cNvSpPr>
            <a:spLocks noGrp="1"/>
          </p:cNvSpPr>
          <p:nvPr>
            <p:ph type="ftr" sz="quarter" idx="11"/>
          </p:nvPr>
        </p:nvSpPr>
        <p:spPr/>
        <p:txBody>
          <a:bodyPr/>
          <a:lstStyle>
            <a:lvl1pPr>
              <a:defRPr/>
            </a:lvl1pPr>
          </a:lstStyle>
          <a:p>
            <a:pPr>
              <a:defRPr/>
            </a:pPr>
            <a:endParaRPr lang="ko-KR" altLang="en-US"/>
          </a:p>
        </p:txBody>
      </p:sp>
      <p:sp>
        <p:nvSpPr>
          <p:cNvPr id="9" name="슬라이드 번호 개체 틀 5"/>
          <p:cNvSpPr>
            <a:spLocks noGrp="1"/>
          </p:cNvSpPr>
          <p:nvPr>
            <p:ph type="sldNum" sz="quarter" idx="12"/>
          </p:nvPr>
        </p:nvSpPr>
        <p:spPr/>
        <p:txBody>
          <a:bodyPr/>
          <a:lstStyle>
            <a:lvl1pPr>
              <a:defRPr/>
            </a:lvl1pPr>
          </a:lstStyle>
          <a:p>
            <a:pPr>
              <a:defRPr/>
            </a:pPr>
            <a:fld id="{A0AD28E2-AE7E-4EF4-BE5A-CC006DCB1F3A}" type="slidenum">
              <a:rPr lang="ko-KR" altLang="en-US"/>
              <a:pPr>
                <a:defRPr/>
              </a:pPr>
              <a:t>‹#›</a:t>
            </a:fld>
            <a:endParaRPr lang="ko-KR" alt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3"/>
          <p:cNvSpPr>
            <a:spLocks noGrp="1"/>
          </p:cNvSpPr>
          <p:nvPr>
            <p:ph type="dt" sz="half" idx="10"/>
          </p:nvPr>
        </p:nvSpPr>
        <p:spPr/>
        <p:txBody>
          <a:bodyPr/>
          <a:lstStyle>
            <a:lvl1pPr>
              <a:defRPr/>
            </a:lvl1pPr>
          </a:lstStyle>
          <a:p>
            <a:pPr>
              <a:defRPr/>
            </a:pPr>
            <a:fld id="{4E1DDF65-3B04-4F23-8A57-AEBD93CD3969}" type="datetime1">
              <a:rPr lang="ko-KR" altLang="en-US" smtClean="0"/>
              <a:pPr>
                <a:defRPr/>
              </a:pPr>
              <a:t>2017-06-25</a:t>
            </a:fld>
            <a:endParaRPr lang="ko-KR" altLang="en-US"/>
          </a:p>
        </p:txBody>
      </p:sp>
      <p:sp>
        <p:nvSpPr>
          <p:cNvPr id="4" name="바닥글 개체 틀 4"/>
          <p:cNvSpPr>
            <a:spLocks noGrp="1"/>
          </p:cNvSpPr>
          <p:nvPr>
            <p:ph type="ftr" sz="quarter" idx="11"/>
          </p:nvPr>
        </p:nvSpPr>
        <p:spPr/>
        <p:txBody>
          <a:bodyPr/>
          <a:lstStyle>
            <a:lvl1pPr>
              <a:defRPr/>
            </a:lvl1pPr>
          </a:lstStyle>
          <a:p>
            <a:pPr>
              <a:defRPr/>
            </a:pPr>
            <a:endParaRPr lang="ko-KR" altLang="en-US"/>
          </a:p>
        </p:txBody>
      </p:sp>
      <p:sp>
        <p:nvSpPr>
          <p:cNvPr id="5" name="슬라이드 번호 개체 틀 5"/>
          <p:cNvSpPr>
            <a:spLocks noGrp="1"/>
          </p:cNvSpPr>
          <p:nvPr>
            <p:ph type="sldNum" sz="quarter" idx="12"/>
          </p:nvPr>
        </p:nvSpPr>
        <p:spPr/>
        <p:txBody>
          <a:bodyPr/>
          <a:lstStyle>
            <a:lvl1pPr>
              <a:defRPr/>
            </a:lvl1pPr>
          </a:lstStyle>
          <a:p>
            <a:pPr>
              <a:defRPr/>
            </a:pPr>
            <a:fld id="{963BEF6C-6A7C-4180-BDDD-F90B4141501A}" type="slidenum">
              <a:rPr lang="ko-KR" altLang="en-US"/>
              <a:pPr>
                <a:defRPr/>
              </a:pPr>
              <a:t>‹#›</a:t>
            </a:fld>
            <a:endParaRPr lang="ko-KR" alt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3"/>
          <p:cNvSpPr>
            <a:spLocks noGrp="1"/>
          </p:cNvSpPr>
          <p:nvPr>
            <p:ph type="dt" sz="half" idx="10"/>
          </p:nvPr>
        </p:nvSpPr>
        <p:spPr/>
        <p:txBody>
          <a:bodyPr/>
          <a:lstStyle>
            <a:lvl1pPr>
              <a:defRPr/>
            </a:lvl1pPr>
          </a:lstStyle>
          <a:p>
            <a:pPr>
              <a:defRPr/>
            </a:pPr>
            <a:fld id="{C5D18B4E-1068-4B7A-9DC5-678102811EE7}" type="datetime1">
              <a:rPr lang="ko-KR" altLang="en-US" smtClean="0"/>
              <a:pPr>
                <a:defRPr/>
              </a:pPr>
              <a:t>2017-06-25</a:t>
            </a:fld>
            <a:endParaRPr lang="ko-KR" altLang="en-US"/>
          </a:p>
        </p:txBody>
      </p:sp>
      <p:sp>
        <p:nvSpPr>
          <p:cNvPr id="3" name="바닥글 개체 틀 4"/>
          <p:cNvSpPr>
            <a:spLocks noGrp="1"/>
          </p:cNvSpPr>
          <p:nvPr>
            <p:ph type="ftr" sz="quarter" idx="11"/>
          </p:nvPr>
        </p:nvSpPr>
        <p:spPr/>
        <p:txBody>
          <a:bodyPr/>
          <a:lstStyle>
            <a:lvl1pPr>
              <a:defRPr/>
            </a:lvl1pPr>
          </a:lstStyle>
          <a:p>
            <a:pPr>
              <a:defRPr/>
            </a:pPr>
            <a:endParaRPr lang="ko-KR" altLang="en-US"/>
          </a:p>
        </p:txBody>
      </p:sp>
      <p:sp>
        <p:nvSpPr>
          <p:cNvPr id="4" name="슬라이드 번호 개체 틀 5"/>
          <p:cNvSpPr>
            <a:spLocks noGrp="1"/>
          </p:cNvSpPr>
          <p:nvPr>
            <p:ph type="sldNum" sz="quarter" idx="12"/>
          </p:nvPr>
        </p:nvSpPr>
        <p:spPr/>
        <p:txBody>
          <a:bodyPr/>
          <a:lstStyle>
            <a:lvl1pPr>
              <a:defRPr/>
            </a:lvl1pPr>
          </a:lstStyle>
          <a:p>
            <a:pPr>
              <a:defRPr/>
            </a:pPr>
            <a:fld id="{AA0EA725-425B-495A-B443-325BCC9BEDC2}" type="slidenum">
              <a:rPr lang="ko-KR" altLang="en-US"/>
              <a:pPr>
                <a:defRPr/>
              </a:pPr>
              <a:t>‹#›</a:t>
            </a:fld>
            <a:endParaRPr lang="ko-KR" alt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smtClean="0"/>
              <a:t>마스터 제목 스타일 편집</a:t>
            </a:r>
            <a:endParaRPr lang="ko-KR" altLang="en-US"/>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3"/>
          <p:cNvSpPr>
            <a:spLocks noGrp="1"/>
          </p:cNvSpPr>
          <p:nvPr>
            <p:ph type="dt" sz="half" idx="10"/>
          </p:nvPr>
        </p:nvSpPr>
        <p:spPr/>
        <p:txBody>
          <a:bodyPr/>
          <a:lstStyle>
            <a:lvl1pPr>
              <a:defRPr/>
            </a:lvl1pPr>
          </a:lstStyle>
          <a:p>
            <a:pPr>
              <a:defRPr/>
            </a:pPr>
            <a:fld id="{E86AEA79-0F91-4F7D-B426-61752650700A}" type="datetime1">
              <a:rPr lang="ko-KR" altLang="en-US" smtClean="0"/>
              <a:pPr>
                <a:defRPr/>
              </a:pPr>
              <a:t>2017-06-25</a:t>
            </a:fld>
            <a:endParaRPr lang="ko-KR" altLang="en-US"/>
          </a:p>
        </p:txBody>
      </p:sp>
      <p:sp>
        <p:nvSpPr>
          <p:cNvPr id="6" name="바닥글 개체 틀 4"/>
          <p:cNvSpPr>
            <a:spLocks noGrp="1"/>
          </p:cNvSpPr>
          <p:nvPr>
            <p:ph type="ftr" sz="quarter" idx="11"/>
          </p:nvPr>
        </p:nvSpPr>
        <p:spPr/>
        <p:txBody>
          <a:bodyPr/>
          <a:lstStyle>
            <a:lvl1pPr>
              <a:defRPr/>
            </a:lvl1pPr>
          </a:lstStyle>
          <a:p>
            <a:pPr>
              <a:defRPr/>
            </a:pPr>
            <a:endParaRPr lang="ko-KR" altLang="en-US"/>
          </a:p>
        </p:txBody>
      </p:sp>
      <p:sp>
        <p:nvSpPr>
          <p:cNvPr id="7" name="슬라이드 번호 개체 틀 5"/>
          <p:cNvSpPr>
            <a:spLocks noGrp="1"/>
          </p:cNvSpPr>
          <p:nvPr>
            <p:ph type="sldNum" sz="quarter" idx="12"/>
          </p:nvPr>
        </p:nvSpPr>
        <p:spPr/>
        <p:txBody>
          <a:bodyPr/>
          <a:lstStyle>
            <a:lvl1pPr>
              <a:defRPr/>
            </a:lvl1pPr>
          </a:lstStyle>
          <a:p>
            <a:pPr>
              <a:defRPr/>
            </a:pPr>
            <a:fld id="{F8CD6EF6-2DB3-4895-ADF6-085D41D98D61}" type="slidenum">
              <a:rPr lang="ko-KR" altLang="en-US"/>
              <a:pPr>
                <a:defRPr/>
              </a:pPr>
              <a:t>‹#›</a:t>
            </a:fld>
            <a:endParaRPr lang="ko-KR" alt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ko-KR" altLang="en-US" noProof="0"/>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3"/>
          <p:cNvSpPr>
            <a:spLocks noGrp="1"/>
          </p:cNvSpPr>
          <p:nvPr>
            <p:ph type="dt" sz="half" idx="10"/>
          </p:nvPr>
        </p:nvSpPr>
        <p:spPr/>
        <p:txBody>
          <a:bodyPr/>
          <a:lstStyle>
            <a:lvl1pPr>
              <a:defRPr/>
            </a:lvl1pPr>
          </a:lstStyle>
          <a:p>
            <a:pPr>
              <a:defRPr/>
            </a:pPr>
            <a:fld id="{5F23D713-03AB-4695-9D97-E75138AFE726}" type="datetime1">
              <a:rPr lang="ko-KR" altLang="en-US" smtClean="0"/>
              <a:pPr>
                <a:defRPr/>
              </a:pPr>
              <a:t>2017-06-25</a:t>
            </a:fld>
            <a:endParaRPr lang="ko-KR" altLang="en-US"/>
          </a:p>
        </p:txBody>
      </p:sp>
      <p:sp>
        <p:nvSpPr>
          <p:cNvPr id="6" name="바닥글 개체 틀 4"/>
          <p:cNvSpPr>
            <a:spLocks noGrp="1"/>
          </p:cNvSpPr>
          <p:nvPr>
            <p:ph type="ftr" sz="quarter" idx="11"/>
          </p:nvPr>
        </p:nvSpPr>
        <p:spPr/>
        <p:txBody>
          <a:bodyPr/>
          <a:lstStyle>
            <a:lvl1pPr>
              <a:defRPr/>
            </a:lvl1pPr>
          </a:lstStyle>
          <a:p>
            <a:pPr>
              <a:defRPr/>
            </a:pPr>
            <a:endParaRPr lang="ko-KR" altLang="en-US"/>
          </a:p>
        </p:txBody>
      </p:sp>
      <p:sp>
        <p:nvSpPr>
          <p:cNvPr id="7" name="슬라이드 번호 개체 틀 5"/>
          <p:cNvSpPr>
            <a:spLocks noGrp="1"/>
          </p:cNvSpPr>
          <p:nvPr>
            <p:ph type="sldNum" sz="quarter" idx="12"/>
          </p:nvPr>
        </p:nvSpPr>
        <p:spPr/>
        <p:txBody>
          <a:bodyPr/>
          <a:lstStyle>
            <a:lvl1pPr>
              <a:defRPr/>
            </a:lvl1pPr>
          </a:lstStyle>
          <a:p>
            <a:pPr>
              <a:defRPr/>
            </a:pPr>
            <a:fld id="{AF286BA9-91B7-48C3-90C8-BCE6F74BECD6}" type="slidenum">
              <a:rPr lang="ko-KR" altLang="en-US"/>
              <a:pPr>
                <a:defRPr/>
              </a:pPr>
              <a:t>‹#›</a:t>
            </a:fld>
            <a:endParaRPr lang="ko-KR" alt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제목 개체 틀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ko-KR" altLang="en-US" smtClean="0"/>
              <a:t>마스터 제목 스타일 편집</a:t>
            </a:r>
          </a:p>
        </p:txBody>
      </p:sp>
      <p:sp>
        <p:nvSpPr>
          <p:cNvPr id="1027" name="텍스트 개체 틀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kumimoji="0" sz="1200" smtClean="0">
                <a:solidFill>
                  <a:schemeClr val="tx1">
                    <a:tint val="75000"/>
                  </a:schemeClr>
                </a:solidFill>
                <a:latin typeface="+mn-lt"/>
                <a:ea typeface="+mn-ea"/>
              </a:defRPr>
            </a:lvl1pPr>
          </a:lstStyle>
          <a:p>
            <a:pPr>
              <a:defRPr/>
            </a:pPr>
            <a:fld id="{35E753FE-F4D0-4F35-BF44-F0350C9A45A6}" type="datetime1">
              <a:rPr lang="ko-KR" altLang="en-US" smtClean="0"/>
              <a:pPr>
                <a:defRPr/>
              </a:pPr>
              <a:t>2017-06-25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kumimoji="0" sz="1200">
                <a:solidFill>
                  <a:schemeClr val="tx1">
                    <a:tint val="75000"/>
                  </a:schemeClr>
                </a:solidFill>
                <a:latin typeface="+mn-lt"/>
                <a:ea typeface="+mn-ea"/>
              </a:defRPr>
            </a:lvl1pPr>
          </a:lstStyle>
          <a:p>
            <a:pPr>
              <a:defRPr/>
            </a:pPr>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kumimoji="0" sz="1200" smtClean="0">
                <a:solidFill>
                  <a:schemeClr val="tx1">
                    <a:tint val="75000"/>
                  </a:schemeClr>
                </a:solidFill>
                <a:latin typeface="+mn-lt"/>
                <a:ea typeface="+mn-ea"/>
              </a:defRPr>
            </a:lvl1pPr>
          </a:lstStyle>
          <a:p>
            <a:pPr>
              <a:defRPr/>
            </a:pPr>
            <a:fld id="{FF4B8AAE-31D6-4464-9D3B-F98E3E44D66D}" type="slidenum">
              <a:rPr lang="ko-KR" altLang="en-US" smtClean="0"/>
              <a:pPr>
                <a:defRPr/>
              </a:pPr>
              <a:t>‹#›</a:t>
            </a:fld>
            <a:endParaRPr lang="ko-KR" altLang="en-US" dirty="0"/>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74" r:id="rId12"/>
    <p:sldLayoutId id="2147483740" r:id="rId13"/>
    <p:sldLayoutId id="2147483756" r:id="rId14"/>
    <p:sldLayoutId id="2147483770" r:id="rId15"/>
  </p:sldLayoutIdLst>
  <p:transition>
    <p:fade/>
  </p:transition>
  <p:hf sldNum="0" hdr="0" ftr="0" dt="0"/>
  <p:txStyles>
    <p:titleStyle>
      <a:lvl1pPr algn="ctr" rtl="0" fontAlgn="base" latinLnBrk="1">
        <a:spcBef>
          <a:spcPct val="0"/>
        </a:spcBef>
        <a:spcAft>
          <a:spcPct val="0"/>
        </a:spcAft>
        <a:defRPr sz="4400" kern="1200">
          <a:solidFill>
            <a:schemeClr val="tx1"/>
          </a:solidFill>
          <a:latin typeface="+mj-lt"/>
          <a:ea typeface="+mj-ea"/>
          <a:cs typeface="+mj-cs"/>
        </a:defRPr>
      </a:lvl1pPr>
      <a:lvl2pPr algn="ctr" rtl="0" fontAlgn="base" latinLnBrk="1">
        <a:spcBef>
          <a:spcPct val="0"/>
        </a:spcBef>
        <a:spcAft>
          <a:spcPct val="0"/>
        </a:spcAft>
        <a:defRPr sz="4400">
          <a:solidFill>
            <a:schemeClr val="tx1"/>
          </a:solidFill>
          <a:latin typeface="맑은 고딕" pitchFamily="50" charset="-127"/>
          <a:ea typeface="맑은 고딕" pitchFamily="50" charset="-127"/>
        </a:defRPr>
      </a:lvl2pPr>
      <a:lvl3pPr algn="ctr" rtl="0" fontAlgn="base" latinLnBrk="1">
        <a:spcBef>
          <a:spcPct val="0"/>
        </a:spcBef>
        <a:spcAft>
          <a:spcPct val="0"/>
        </a:spcAft>
        <a:defRPr sz="4400">
          <a:solidFill>
            <a:schemeClr val="tx1"/>
          </a:solidFill>
          <a:latin typeface="맑은 고딕" pitchFamily="50" charset="-127"/>
          <a:ea typeface="맑은 고딕" pitchFamily="50" charset="-127"/>
        </a:defRPr>
      </a:lvl3pPr>
      <a:lvl4pPr algn="ctr" rtl="0" fontAlgn="base" latinLnBrk="1">
        <a:spcBef>
          <a:spcPct val="0"/>
        </a:spcBef>
        <a:spcAft>
          <a:spcPct val="0"/>
        </a:spcAft>
        <a:defRPr sz="4400">
          <a:solidFill>
            <a:schemeClr val="tx1"/>
          </a:solidFill>
          <a:latin typeface="맑은 고딕" pitchFamily="50" charset="-127"/>
          <a:ea typeface="맑은 고딕" pitchFamily="50" charset="-127"/>
        </a:defRPr>
      </a:lvl4pPr>
      <a:lvl5pPr algn="ctr" rtl="0" fontAlgn="base" latinLnBrk="1">
        <a:spcBef>
          <a:spcPct val="0"/>
        </a:spcBef>
        <a:spcAft>
          <a:spcPct val="0"/>
        </a:spcAft>
        <a:defRPr sz="4400">
          <a:solidFill>
            <a:schemeClr val="tx1"/>
          </a:solidFill>
          <a:latin typeface="맑은 고딕" pitchFamily="50" charset="-127"/>
          <a:ea typeface="맑은 고딕" pitchFamily="50" charset="-127"/>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p:titleStyle>
    <p:bodyStyle>
      <a:lvl1pPr marL="342900" indent="-342900" algn="l" rtl="0" fontAlgn="base" latinLnBrk="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latinLnBrk="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latinLnBrk="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latinLnBrk="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latinLnBrk="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628651" y="365126"/>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ko-KR" altLang="en-US" smtClean="0"/>
              <a:t>마스터 제목 스타일 편집</a:t>
            </a:r>
          </a:p>
        </p:txBody>
      </p:sp>
      <p:sp>
        <p:nvSpPr>
          <p:cNvPr id="2051" name="Text Placeholder 2"/>
          <p:cNvSpPr>
            <a:spLocks noGrp="1"/>
          </p:cNvSpPr>
          <p:nvPr>
            <p:ph type="body" idx="1"/>
          </p:nvPr>
        </p:nvSpPr>
        <p:spPr bwMode="auto">
          <a:xfrm>
            <a:off x="628651"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108">
                <a:solidFill>
                  <a:schemeClr val="tx1">
                    <a:tint val="75000"/>
                  </a:schemeClr>
                </a:solidFill>
              </a:defRPr>
            </a:lvl1pPr>
          </a:lstStyle>
          <a:p>
            <a:pPr eaLnBrk="0" latinLnBrk="0" hangingPunct="0">
              <a:defRPr/>
            </a:pPr>
            <a:fld id="{D2E188BA-371E-44A9-8E08-14F115FC74A3}" type="datetime1">
              <a:rPr lang="ko-KR" altLang="en-US" smtClean="0">
                <a:solidFill>
                  <a:prstClr val="black">
                    <a:tint val="75000"/>
                  </a:prstClr>
                </a:solidFill>
                <a:latin typeface="Arial" panose="020B0604020202020204" pitchFamily="34" charset="0"/>
                <a:ea typeface="굴림" panose="020B0600000101010101" pitchFamily="50" charset="-127"/>
              </a:rPr>
              <a:pPr eaLnBrk="0" latinLnBrk="0" hangingPunct="0">
                <a:defRPr/>
              </a:pPr>
              <a:t>2017-06-25</a:t>
            </a:fld>
            <a:endParaRPr lang="ko-KR" altLang="en-US">
              <a:solidFill>
                <a:prstClr val="black">
                  <a:tint val="75000"/>
                </a:prstClr>
              </a:solidFill>
              <a:latin typeface="Arial" panose="020B0604020202020204" pitchFamily="34" charset="0"/>
              <a:ea typeface="굴림" panose="020B0600000101010101" pitchFamily="50" charset="-127"/>
            </a:endParaRPr>
          </a:p>
        </p:txBody>
      </p:sp>
      <p:sp>
        <p:nvSpPr>
          <p:cNvPr id="5" name="Footer Placeholder 4"/>
          <p:cNvSpPr>
            <a:spLocks noGrp="1"/>
          </p:cNvSpPr>
          <p:nvPr>
            <p:ph type="ftr" sz="quarter" idx="3"/>
          </p:nvPr>
        </p:nvSpPr>
        <p:spPr>
          <a:xfrm>
            <a:off x="3028951" y="6356351"/>
            <a:ext cx="3086100" cy="365125"/>
          </a:xfrm>
          <a:prstGeom prst="rect">
            <a:avLst/>
          </a:prstGeom>
        </p:spPr>
        <p:txBody>
          <a:bodyPr vert="horz" lIns="91440" tIns="45720" rIns="91440" bIns="45720" rtlCol="0" anchor="ctr"/>
          <a:lstStyle>
            <a:lvl1pPr algn="ctr">
              <a:defRPr sz="1108">
                <a:solidFill>
                  <a:schemeClr val="tx1">
                    <a:tint val="75000"/>
                  </a:schemeClr>
                </a:solidFill>
              </a:defRPr>
            </a:lvl1pPr>
          </a:lstStyle>
          <a:p>
            <a:pPr eaLnBrk="0" latinLnBrk="0" hangingPunct="0">
              <a:defRPr/>
            </a:pPr>
            <a:endParaRPr lang="ko-KR" altLang="en-US">
              <a:solidFill>
                <a:prstClr val="black">
                  <a:tint val="75000"/>
                </a:prstClr>
              </a:solidFill>
              <a:latin typeface="Arial" panose="020B0604020202020204" pitchFamily="34" charset="0"/>
              <a:ea typeface="굴림" panose="020B0600000101010101" pitchFamily="50" charset="-127"/>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wrap="square" lIns="91440" tIns="45720" rIns="91440" bIns="45720" numCol="1" anchor="ctr" anchorCtr="0" compatLnSpc="1">
            <a:prstTxWarp prst="textNoShape">
              <a:avLst/>
            </a:prstTxWarp>
          </a:bodyPr>
          <a:lstStyle>
            <a:lvl1pPr algn="r">
              <a:defRPr sz="1108" smtClean="0">
                <a:solidFill>
                  <a:srgbClr val="898989"/>
                </a:solidFill>
              </a:defRPr>
            </a:lvl1pPr>
          </a:lstStyle>
          <a:p>
            <a:pPr eaLnBrk="0" latinLnBrk="0" hangingPunct="0">
              <a:defRPr/>
            </a:pPr>
            <a:fld id="{FFB8BD3F-8C0B-4DB2-8F3A-EE1FF5FBC37D}" type="slidenum">
              <a:rPr lang="ko-KR" altLang="en-US">
                <a:latin typeface="Arial" panose="020B0604020202020204" pitchFamily="34" charset="0"/>
                <a:ea typeface="굴림" panose="020B0600000101010101" pitchFamily="50" charset="-127"/>
              </a:rPr>
              <a:pPr eaLnBrk="0" latinLnBrk="0" hangingPunct="0">
                <a:defRPr/>
              </a:pPr>
              <a:t>‹#›</a:t>
            </a:fld>
            <a:endParaRPr lang="ko-KR" altLang="en-US">
              <a:latin typeface="Arial" panose="020B0604020202020204" pitchFamily="34" charset="0"/>
              <a:ea typeface="굴림" panose="020B0600000101010101" pitchFamily="50" charset="-127"/>
            </a:endParaRPr>
          </a:p>
        </p:txBody>
      </p:sp>
    </p:spTree>
    <p:extLst>
      <p:ext uri="{BB962C8B-B14F-4D97-AF65-F5344CB8AC3E}">
        <p14:creationId xmlns:p14="http://schemas.microsoft.com/office/powerpoint/2010/main" val="65973467"/>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1" r:id="rId13"/>
  </p:sldLayoutIdLst>
  <p:hf hdr="0" ftr="0" dt="0"/>
  <p:txStyles>
    <p:titleStyle>
      <a:lvl1pPr algn="l" rtl="0" eaLnBrk="0" fontAlgn="base" latinLnBrk="1" hangingPunct="0">
        <a:lnSpc>
          <a:spcPct val="90000"/>
        </a:lnSpc>
        <a:spcBef>
          <a:spcPct val="0"/>
        </a:spcBef>
        <a:spcAft>
          <a:spcPct val="0"/>
        </a:spcAft>
        <a:defRPr sz="4062" kern="1200">
          <a:solidFill>
            <a:schemeClr val="tx1"/>
          </a:solidFill>
          <a:latin typeface="+mj-lt"/>
          <a:ea typeface="+mj-ea"/>
          <a:cs typeface="+mj-cs"/>
        </a:defRPr>
      </a:lvl1pPr>
      <a:lvl2pPr algn="l" rtl="0" eaLnBrk="0" fontAlgn="base" latinLnBrk="1" hangingPunct="0">
        <a:lnSpc>
          <a:spcPct val="90000"/>
        </a:lnSpc>
        <a:spcBef>
          <a:spcPct val="0"/>
        </a:spcBef>
        <a:spcAft>
          <a:spcPct val="0"/>
        </a:spcAft>
        <a:defRPr sz="4062">
          <a:solidFill>
            <a:schemeClr val="tx1"/>
          </a:solidFill>
          <a:latin typeface="Calibri Light" panose="020F0302020204030204" pitchFamily="34" charset="0"/>
        </a:defRPr>
      </a:lvl2pPr>
      <a:lvl3pPr algn="l" rtl="0" eaLnBrk="0" fontAlgn="base" latinLnBrk="1" hangingPunct="0">
        <a:lnSpc>
          <a:spcPct val="90000"/>
        </a:lnSpc>
        <a:spcBef>
          <a:spcPct val="0"/>
        </a:spcBef>
        <a:spcAft>
          <a:spcPct val="0"/>
        </a:spcAft>
        <a:defRPr sz="4062">
          <a:solidFill>
            <a:schemeClr val="tx1"/>
          </a:solidFill>
          <a:latin typeface="Calibri Light" panose="020F0302020204030204" pitchFamily="34" charset="0"/>
        </a:defRPr>
      </a:lvl3pPr>
      <a:lvl4pPr algn="l" rtl="0" eaLnBrk="0" fontAlgn="base" latinLnBrk="1" hangingPunct="0">
        <a:lnSpc>
          <a:spcPct val="90000"/>
        </a:lnSpc>
        <a:spcBef>
          <a:spcPct val="0"/>
        </a:spcBef>
        <a:spcAft>
          <a:spcPct val="0"/>
        </a:spcAft>
        <a:defRPr sz="4062">
          <a:solidFill>
            <a:schemeClr val="tx1"/>
          </a:solidFill>
          <a:latin typeface="Calibri Light" panose="020F0302020204030204" pitchFamily="34" charset="0"/>
        </a:defRPr>
      </a:lvl4pPr>
      <a:lvl5pPr algn="l" rtl="0" eaLnBrk="0" fontAlgn="base" latinLnBrk="1" hangingPunct="0">
        <a:lnSpc>
          <a:spcPct val="90000"/>
        </a:lnSpc>
        <a:spcBef>
          <a:spcPct val="0"/>
        </a:spcBef>
        <a:spcAft>
          <a:spcPct val="0"/>
        </a:spcAft>
        <a:defRPr sz="4062">
          <a:solidFill>
            <a:schemeClr val="tx1"/>
          </a:solidFill>
          <a:latin typeface="Calibri Light" panose="020F0302020204030204" pitchFamily="34" charset="0"/>
        </a:defRPr>
      </a:lvl5pPr>
      <a:lvl6pPr marL="422041" algn="l" rtl="0" fontAlgn="base" latinLnBrk="1">
        <a:lnSpc>
          <a:spcPct val="90000"/>
        </a:lnSpc>
        <a:spcBef>
          <a:spcPct val="0"/>
        </a:spcBef>
        <a:spcAft>
          <a:spcPct val="0"/>
        </a:spcAft>
        <a:defRPr sz="4062">
          <a:solidFill>
            <a:schemeClr val="tx1"/>
          </a:solidFill>
          <a:latin typeface="Calibri Light" panose="020F0302020204030204" pitchFamily="34" charset="0"/>
        </a:defRPr>
      </a:lvl6pPr>
      <a:lvl7pPr marL="844083" algn="l" rtl="0" fontAlgn="base" latinLnBrk="1">
        <a:lnSpc>
          <a:spcPct val="90000"/>
        </a:lnSpc>
        <a:spcBef>
          <a:spcPct val="0"/>
        </a:spcBef>
        <a:spcAft>
          <a:spcPct val="0"/>
        </a:spcAft>
        <a:defRPr sz="4062">
          <a:solidFill>
            <a:schemeClr val="tx1"/>
          </a:solidFill>
          <a:latin typeface="Calibri Light" panose="020F0302020204030204" pitchFamily="34" charset="0"/>
        </a:defRPr>
      </a:lvl7pPr>
      <a:lvl8pPr marL="1266124" algn="l" rtl="0" fontAlgn="base" latinLnBrk="1">
        <a:lnSpc>
          <a:spcPct val="90000"/>
        </a:lnSpc>
        <a:spcBef>
          <a:spcPct val="0"/>
        </a:spcBef>
        <a:spcAft>
          <a:spcPct val="0"/>
        </a:spcAft>
        <a:defRPr sz="4062">
          <a:solidFill>
            <a:schemeClr val="tx1"/>
          </a:solidFill>
          <a:latin typeface="Calibri Light" panose="020F0302020204030204" pitchFamily="34" charset="0"/>
        </a:defRPr>
      </a:lvl8pPr>
      <a:lvl9pPr marL="1688165" algn="l" rtl="0" fontAlgn="base" latinLnBrk="1">
        <a:lnSpc>
          <a:spcPct val="90000"/>
        </a:lnSpc>
        <a:spcBef>
          <a:spcPct val="0"/>
        </a:spcBef>
        <a:spcAft>
          <a:spcPct val="0"/>
        </a:spcAft>
        <a:defRPr sz="4062">
          <a:solidFill>
            <a:schemeClr val="tx1"/>
          </a:solidFill>
          <a:latin typeface="Calibri Light" panose="020F0302020204030204" pitchFamily="34" charset="0"/>
        </a:defRPr>
      </a:lvl9pPr>
    </p:titleStyle>
    <p:bodyStyle>
      <a:lvl1pPr marL="211021" indent="-211021" algn="l" rtl="0" eaLnBrk="0" fontAlgn="base" latinLnBrk="1" hangingPunct="0">
        <a:lnSpc>
          <a:spcPct val="90000"/>
        </a:lnSpc>
        <a:spcBef>
          <a:spcPts val="923"/>
        </a:spcBef>
        <a:spcAft>
          <a:spcPct val="0"/>
        </a:spcAft>
        <a:buFont typeface="Arial" panose="020B0604020202020204" pitchFamily="34" charset="0"/>
        <a:buChar char="•"/>
        <a:defRPr sz="2585" kern="1200">
          <a:solidFill>
            <a:schemeClr val="tx1"/>
          </a:solidFill>
          <a:latin typeface="+mn-lt"/>
          <a:ea typeface="+mn-ea"/>
          <a:cs typeface="+mn-cs"/>
        </a:defRPr>
      </a:lvl1pPr>
      <a:lvl2pPr marL="633062" indent="-211021" algn="l" rtl="0" eaLnBrk="0" fontAlgn="base" latinLnBrk="1" hangingPunct="0">
        <a:lnSpc>
          <a:spcPct val="90000"/>
        </a:lnSpc>
        <a:spcBef>
          <a:spcPts val="462"/>
        </a:spcBef>
        <a:spcAft>
          <a:spcPct val="0"/>
        </a:spcAft>
        <a:buFont typeface="Arial" panose="020B0604020202020204" pitchFamily="34" charset="0"/>
        <a:buChar char="•"/>
        <a:defRPr sz="2215" kern="1200">
          <a:solidFill>
            <a:schemeClr val="tx1"/>
          </a:solidFill>
          <a:latin typeface="+mn-lt"/>
          <a:ea typeface="+mn-ea"/>
          <a:cs typeface="+mn-cs"/>
        </a:defRPr>
      </a:lvl2pPr>
      <a:lvl3pPr marL="1055103" indent="-211021" algn="l" rtl="0" eaLnBrk="0" fontAlgn="base" latinLnBrk="1" hangingPunct="0">
        <a:lnSpc>
          <a:spcPct val="90000"/>
        </a:lnSpc>
        <a:spcBef>
          <a:spcPts val="462"/>
        </a:spcBef>
        <a:spcAft>
          <a:spcPct val="0"/>
        </a:spcAft>
        <a:buFont typeface="Arial" panose="020B0604020202020204" pitchFamily="34" charset="0"/>
        <a:buChar char="•"/>
        <a:defRPr sz="1846" kern="1200">
          <a:solidFill>
            <a:schemeClr val="tx1"/>
          </a:solidFill>
          <a:latin typeface="+mn-lt"/>
          <a:ea typeface="+mn-ea"/>
          <a:cs typeface="+mn-cs"/>
        </a:defRPr>
      </a:lvl3pPr>
      <a:lvl4pPr marL="1477145" indent="-211021" algn="l" rtl="0" eaLnBrk="0" fontAlgn="base" latinLnBrk="1" hangingPunct="0">
        <a:lnSpc>
          <a:spcPct val="90000"/>
        </a:lnSpc>
        <a:spcBef>
          <a:spcPts val="462"/>
        </a:spcBef>
        <a:spcAft>
          <a:spcPct val="0"/>
        </a:spcAft>
        <a:buFont typeface="Arial" panose="020B0604020202020204" pitchFamily="34" charset="0"/>
        <a:buChar char="•"/>
        <a:defRPr kern="1200">
          <a:solidFill>
            <a:schemeClr val="tx1"/>
          </a:solidFill>
          <a:latin typeface="+mn-lt"/>
          <a:ea typeface="+mn-ea"/>
          <a:cs typeface="+mn-cs"/>
        </a:defRPr>
      </a:lvl4pPr>
      <a:lvl5pPr marL="1899186" indent="-211021" algn="l" rtl="0" eaLnBrk="0" fontAlgn="base" latinLnBrk="1" hangingPunct="0">
        <a:lnSpc>
          <a:spcPct val="90000"/>
        </a:lnSpc>
        <a:spcBef>
          <a:spcPts val="462"/>
        </a:spcBef>
        <a:spcAft>
          <a:spcPct val="0"/>
        </a:spcAft>
        <a:buFont typeface="Arial" panose="020B0604020202020204" pitchFamily="34" charset="0"/>
        <a:buChar char="•"/>
        <a:defRPr kern="1200">
          <a:solidFill>
            <a:schemeClr val="tx1"/>
          </a:solidFill>
          <a:latin typeface="+mn-lt"/>
          <a:ea typeface="+mn-ea"/>
          <a:cs typeface="+mn-cs"/>
        </a:defRPr>
      </a:lvl5pPr>
      <a:lvl6pPr marL="2321227"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6pPr>
      <a:lvl7pPr marL="2743269"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7pPr>
      <a:lvl8pPr marL="3165310"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8pPr>
      <a:lvl9pPr marL="3587351"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9pPr>
    </p:bodyStyle>
    <p:otherStyle>
      <a:defPPr>
        <a:defRPr lang="en-US"/>
      </a:defPPr>
      <a:lvl1pPr marL="0" algn="l" defTabSz="844083" rtl="0" eaLnBrk="1" latinLnBrk="1" hangingPunct="1">
        <a:defRPr sz="1662" kern="1200">
          <a:solidFill>
            <a:schemeClr val="tx1"/>
          </a:solidFill>
          <a:latin typeface="+mn-lt"/>
          <a:ea typeface="+mn-ea"/>
          <a:cs typeface="+mn-cs"/>
        </a:defRPr>
      </a:lvl1pPr>
      <a:lvl2pPr marL="422041" algn="l" defTabSz="844083" rtl="0" eaLnBrk="1" latinLnBrk="1" hangingPunct="1">
        <a:defRPr sz="1662" kern="1200">
          <a:solidFill>
            <a:schemeClr val="tx1"/>
          </a:solidFill>
          <a:latin typeface="+mn-lt"/>
          <a:ea typeface="+mn-ea"/>
          <a:cs typeface="+mn-cs"/>
        </a:defRPr>
      </a:lvl2pPr>
      <a:lvl3pPr marL="844083" algn="l" defTabSz="844083" rtl="0" eaLnBrk="1" latinLnBrk="1" hangingPunct="1">
        <a:defRPr sz="1662" kern="1200">
          <a:solidFill>
            <a:schemeClr val="tx1"/>
          </a:solidFill>
          <a:latin typeface="+mn-lt"/>
          <a:ea typeface="+mn-ea"/>
          <a:cs typeface="+mn-cs"/>
        </a:defRPr>
      </a:lvl3pPr>
      <a:lvl4pPr marL="1266124" algn="l" defTabSz="844083" rtl="0" eaLnBrk="1" latinLnBrk="1" hangingPunct="1">
        <a:defRPr sz="1662" kern="1200">
          <a:solidFill>
            <a:schemeClr val="tx1"/>
          </a:solidFill>
          <a:latin typeface="+mn-lt"/>
          <a:ea typeface="+mn-ea"/>
          <a:cs typeface="+mn-cs"/>
        </a:defRPr>
      </a:lvl4pPr>
      <a:lvl5pPr marL="1688165" algn="l" defTabSz="844083" rtl="0" eaLnBrk="1" latinLnBrk="1" hangingPunct="1">
        <a:defRPr sz="1662" kern="1200">
          <a:solidFill>
            <a:schemeClr val="tx1"/>
          </a:solidFill>
          <a:latin typeface="+mn-lt"/>
          <a:ea typeface="+mn-ea"/>
          <a:cs typeface="+mn-cs"/>
        </a:defRPr>
      </a:lvl5pPr>
      <a:lvl6pPr marL="2110207" algn="l" defTabSz="844083" rtl="0" eaLnBrk="1" latinLnBrk="1" hangingPunct="1">
        <a:defRPr sz="1662" kern="1200">
          <a:solidFill>
            <a:schemeClr val="tx1"/>
          </a:solidFill>
          <a:latin typeface="+mn-lt"/>
          <a:ea typeface="+mn-ea"/>
          <a:cs typeface="+mn-cs"/>
        </a:defRPr>
      </a:lvl6pPr>
      <a:lvl7pPr marL="2532248" algn="l" defTabSz="844083" rtl="0" eaLnBrk="1" latinLnBrk="1" hangingPunct="1">
        <a:defRPr sz="1662" kern="1200">
          <a:solidFill>
            <a:schemeClr val="tx1"/>
          </a:solidFill>
          <a:latin typeface="+mn-lt"/>
          <a:ea typeface="+mn-ea"/>
          <a:cs typeface="+mn-cs"/>
        </a:defRPr>
      </a:lvl7pPr>
      <a:lvl8pPr marL="2954289" algn="l" defTabSz="844083" rtl="0" eaLnBrk="1" latinLnBrk="1" hangingPunct="1">
        <a:defRPr sz="1662" kern="1200">
          <a:solidFill>
            <a:schemeClr val="tx1"/>
          </a:solidFill>
          <a:latin typeface="+mn-lt"/>
          <a:ea typeface="+mn-ea"/>
          <a:cs typeface="+mn-cs"/>
        </a:defRPr>
      </a:lvl8pPr>
      <a:lvl9pPr marL="3376331" algn="l" defTabSz="844083" rtl="0" eaLnBrk="1" latinLnBrk="1" hangingPunct="1">
        <a:defRPr sz="166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8.jpeg"/><Relationship Id="rId5" Type="http://schemas.openxmlformats.org/officeDocument/2006/relationships/image" Target="../media/image6.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5.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5.jpeg"/><Relationship Id="rId7" Type="http://schemas.openxmlformats.org/officeDocument/2006/relationships/image" Target="../media/image38.jpeg"/><Relationship Id="rId2" Type="http://schemas.openxmlformats.org/officeDocument/2006/relationships/image" Target="../media/image30.jpeg"/><Relationship Id="rId1" Type="http://schemas.openxmlformats.org/officeDocument/2006/relationships/slideLayout" Target="../slideLayouts/slideLayout15.xml"/><Relationship Id="rId6" Type="http://schemas.openxmlformats.org/officeDocument/2006/relationships/image" Target="../media/image5.gif"/><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1.jpeg"/><Relationship Id="rId7" Type="http://schemas.openxmlformats.org/officeDocument/2006/relationships/image" Target="../media/image45.jpeg"/><Relationship Id="rId2" Type="http://schemas.openxmlformats.org/officeDocument/2006/relationships/image" Target="../media/image40.jpeg"/><Relationship Id="rId1" Type="http://schemas.openxmlformats.org/officeDocument/2006/relationships/slideLayout" Target="../slideLayouts/slideLayout15.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 Id="rId9" Type="http://schemas.openxmlformats.org/officeDocument/2006/relationships/image" Target="../media/image6.png"/></Relationships>
</file>

<file path=ppt/slides/_rels/slide16.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48.png"/><Relationship Id="rId7" Type="http://schemas.openxmlformats.org/officeDocument/2006/relationships/image" Target="../media/image52.jpeg"/><Relationship Id="rId12" Type="http://schemas.openxmlformats.org/officeDocument/2006/relationships/image" Target="../media/image56.jpeg"/><Relationship Id="rId2" Type="http://schemas.openxmlformats.org/officeDocument/2006/relationships/image" Target="../media/image47.png"/><Relationship Id="rId1" Type="http://schemas.openxmlformats.org/officeDocument/2006/relationships/slideLayout" Target="../slideLayouts/slideLayout27.xml"/><Relationship Id="rId6" Type="http://schemas.openxmlformats.org/officeDocument/2006/relationships/image" Target="../media/image51.png"/><Relationship Id="rId11" Type="http://schemas.openxmlformats.org/officeDocument/2006/relationships/image" Target="../media/image55.jpeg"/><Relationship Id="rId5" Type="http://schemas.openxmlformats.org/officeDocument/2006/relationships/image" Target="../media/image50.png"/><Relationship Id="rId10" Type="http://schemas.openxmlformats.org/officeDocument/2006/relationships/image" Target="../media/image35.jpeg"/><Relationship Id="rId4" Type="http://schemas.openxmlformats.org/officeDocument/2006/relationships/image" Target="../media/image49.jpeg"/><Relationship Id="rId9" Type="http://schemas.openxmlformats.org/officeDocument/2006/relationships/image" Target="../media/image54.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8" Type="http://schemas.openxmlformats.org/officeDocument/2006/relationships/image" Target="../media/image60.png"/><Relationship Id="rId3" Type="http://schemas.microsoft.com/office/2007/relationships/hdphoto" Target="../media/hdphoto5.wdp"/><Relationship Id="rId7" Type="http://schemas.microsoft.com/office/2007/relationships/hdphoto" Target="../media/hdphoto7.wdp"/><Relationship Id="rId2" Type="http://schemas.openxmlformats.org/officeDocument/2006/relationships/image" Target="../media/image57.png"/><Relationship Id="rId1" Type="http://schemas.openxmlformats.org/officeDocument/2006/relationships/slideLayout" Target="../slideLayouts/slideLayout27.xml"/><Relationship Id="rId6" Type="http://schemas.openxmlformats.org/officeDocument/2006/relationships/image" Target="../media/image59.png"/><Relationship Id="rId5" Type="http://schemas.microsoft.com/office/2007/relationships/hdphoto" Target="../media/hdphoto6.wdp"/><Relationship Id="rId4" Type="http://schemas.openxmlformats.org/officeDocument/2006/relationships/image" Target="../media/image58.png"/><Relationship Id="rId9" Type="http://schemas.microsoft.com/office/2007/relationships/hdphoto" Target="../media/hdphoto8.wdp"/></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15.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7.png"/><Relationship Id="rId1" Type="http://schemas.openxmlformats.org/officeDocument/2006/relationships/slideLayout" Target="../slideLayouts/slideLayout15.xml"/><Relationship Id="rId6" Type="http://schemas.openxmlformats.org/officeDocument/2006/relationships/image" Target="../media/image23.png"/><Relationship Id="rId5" Type="http://schemas.openxmlformats.org/officeDocument/2006/relationships/image" Target="../media/image62.png"/><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62.png"/><Relationship Id="rId1" Type="http://schemas.openxmlformats.org/officeDocument/2006/relationships/slideLayout" Target="../slideLayouts/slideLayout15.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23.png"/><Relationship Id="rId2" Type="http://schemas.openxmlformats.org/officeDocument/2006/relationships/image" Target="../media/image62.png"/><Relationship Id="rId1" Type="http://schemas.openxmlformats.org/officeDocument/2006/relationships/slideLayout" Target="../slideLayouts/slideLayout15.xml"/><Relationship Id="rId6" Type="http://schemas.openxmlformats.org/officeDocument/2006/relationships/image" Target="../media/image75.png"/><Relationship Id="rId5" Type="http://schemas.openxmlformats.org/officeDocument/2006/relationships/image" Target="../media/image63.png"/><Relationship Id="rId4" Type="http://schemas.openxmlformats.org/officeDocument/2006/relationships/image" Target="../media/image76.png"/></Relationships>
</file>

<file path=ppt/slides/_rels/slide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2.png"/><Relationship Id="rId1" Type="http://schemas.openxmlformats.org/officeDocument/2006/relationships/slideLayout" Target="../slideLayouts/slideLayout15.xml"/><Relationship Id="rId6" Type="http://schemas.openxmlformats.org/officeDocument/2006/relationships/image" Target="../media/image78.png"/><Relationship Id="rId5" Type="http://schemas.openxmlformats.org/officeDocument/2006/relationships/image" Target="../media/image63.png"/><Relationship Id="rId4" Type="http://schemas.openxmlformats.org/officeDocument/2006/relationships/image" Target="../media/image75.png"/></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5.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png"/><Relationship Id="rId1" Type="http://schemas.openxmlformats.org/officeDocument/2006/relationships/slideLayout" Target="../slideLayouts/slideLayout27.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23.png"/><Relationship Id="rId1" Type="http://schemas.openxmlformats.org/officeDocument/2006/relationships/slideLayout" Target="../slideLayouts/slideLayout27.xml"/><Relationship Id="rId4" Type="http://schemas.openxmlformats.org/officeDocument/2006/relationships/image" Target="../media/image82.jpe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23.png"/><Relationship Id="rId1" Type="http://schemas.openxmlformats.org/officeDocument/2006/relationships/slideLayout" Target="../slideLayouts/slideLayout27.xml"/><Relationship Id="rId4" Type="http://schemas.openxmlformats.org/officeDocument/2006/relationships/image" Target="../media/image84.png"/></Relationships>
</file>

<file path=ppt/slides/_rels/slide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3.png"/><Relationship Id="rId1" Type="http://schemas.openxmlformats.org/officeDocument/2006/relationships/slideLayout" Target="../slideLayouts/slideLayout27.xml"/><Relationship Id="rId4" Type="http://schemas.openxmlformats.org/officeDocument/2006/relationships/image" Target="../media/image86.jpeg"/></Relationships>
</file>

<file path=ppt/slides/_rels/slide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23.png"/><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23.png"/><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32.png"/><Relationship Id="rId1" Type="http://schemas.openxmlformats.org/officeDocument/2006/relationships/slideLayout" Target="../slideLayouts/slideLayout27.xml"/><Relationship Id="rId4" Type="http://schemas.openxmlformats.org/officeDocument/2006/relationships/image" Target="../media/image90.png"/></Relationships>
</file>

<file path=ppt/slides/_rels/slide3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32.png"/><Relationship Id="rId1" Type="http://schemas.openxmlformats.org/officeDocument/2006/relationships/slideLayout" Target="../slideLayouts/slideLayout27.xml"/><Relationship Id="rId4" Type="http://schemas.openxmlformats.org/officeDocument/2006/relationships/image" Target="../media/image92.png"/></Relationships>
</file>

<file path=ppt/slides/_rels/slide3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32.png"/><Relationship Id="rId1" Type="http://schemas.openxmlformats.org/officeDocument/2006/relationships/slideLayout" Target="../slideLayouts/slideLayout27.xml"/><Relationship Id="rId5" Type="http://schemas.openxmlformats.org/officeDocument/2006/relationships/image" Target="../media/image95.jpeg"/><Relationship Id="rId4" Type="http://schemas.openxmlformats.org/officeDocument/2006/relationships/image" Target="../media/image94.png"/></Relationships>
</file>

<file path=ppt/slides/_rels/slide3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32.png"/><Relationship Id="rId1" Type="http://schemas.openxmlformats.org/officeDocument/2006/relationships/slideLayout" Target="../slideLayouts/slideLayout27.xml"/><Relationship Id="rId5" Type="http://schemas.openxmlformats.org/officeDocument/2006/relationships/image" Target="../media/image98.png"/><Relationship Id="rId4" Type="http://schemas.openxmlformats.org/officeDocument/2006/relationships/image" Target="../media/image97.png"/></Relationships>
</file>

<file path=ppt/slides/_rels/slide3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32.png"/><Relationship Id="rId1" Type="http://schemas.openxmlformats.org/officeDocument/2006/relationships/slideLayout" Target="../slideLayouts/slideLayout27.xml"/><Relationship Id="rId6" Type="http://schemas.openxmlformats.org/officeDocument/2006/relationships/image" Target="../media/image102.png"/><Relationship Id="rId5" Type="http://schemas.openxmlformats.org/officeDocument/2006/relationships/image" Target="../media/image101.jpeg"/><Relationship Id="rId4" Type="http://schemas.openxmlformats.org/officeDocument/2006/relationships/image" Target="../media/image100.jpeg"/></Relationships>
</file>

<file path=ppt/slides/_rels/slide3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32.png"/><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32.png"/><Relationship Id="rId1" Type="http://schemas.openxmlformats.org/officeDocument/2006/relationships/slideLayout" Target="../slideLayouts/slideLayout27.xml"/><Relationship Id="rId5" Type="http://schemas.openxmlformats.org/officeDocument/2006/relationships/image" Target="../media/image106.png"/><Relationship Id="rId4" Type="http://schemas.openxmlformats.org/officeDocument/2006/relationships/image" Target="../media/image105.png"/></Relationships>
</file>

<file path=ppt/slides/_rels/slide41.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7.jpeg"/><Relationship Id="rId1" Type="http://schemas.openxmlformats.org/officeDocument/2006/relationships/slideLayout" Target="../slideLayouts/slideLayout27.xml"/><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3" Type="http://schemas.openxmlformats.org/officeDocument/2006/relationships/hyperlink" Target="https://edgylabs.com/2017/06/09/buffalo-app-fights-voice-hacking-lyrebird/" TargetMode="External"/><Relationship Id="rId2" Type="http://schemas.openxmlformats.org/officeDocument/2006/relationships/hyperlink" Target="https://edgylabs.com/2016/12/05/mit-ai-facial-recognition/" TargetMode="External"/><Relationship Id="rId1" Type="http://schemas.openxmlformats.org/officeDocument/2006/relationships/slideLayout" Target="../slideLayouts/slideLayout27.xml"/><Relationship Id="rId5" Type="http://schemas.openxmlformats.org/officeDocument/2006/relationships/hyperlink" Target="https://edgylabs.com/2017/06/24/know-the-difference-between-ai-machine-learning-deep-learning/" TargetMode="External"/><Relationship Id="rId4" Type="http://schemas.openxmlformats.org/officeDocument/2006/relationships/hyperlink" Target="https://edgylabs.com/2017/06/04/volvo-drive-me-garbage-truck/"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3" Type="http://schemas.openxmlformats.org/officeDocument/2006/relationships/hyperlink" Target="https://edgylabs.com/2016/09/20/these-machines-are-learning-to-use-their-imagination/" TargetMode="External"/><Relationship Id="rId2" Type="http://schemas.openxmlformats.org/officeDocument/2006/relationships/hyperlink" Target="https://edgylabs.com/2017/05/19/7-machine-learning-tools-iiot/" TargetMode="External"/><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15.xml"/><Relationship Id="rId6" Type="http://schemas.microsoft.com/office/2007/relationships/hdphoto" Target="../media/hdphoto2.wdp"/><Relationship Id="rId5" Type="http://schemas.openxmlformats.org/officeDocument/2006/relationships/image" Target="../media/image12.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hyperlink" Target="https://edgylabs.com/2017/05/05/data-storage-ai-nvidia/" TargetMode="External"/><Relationship Id="rId2" Type="http://schemas.openxmlformats.org/officeDocument/2006/relationships/hyperlink" Target="https://edgylabs.com/2016/10/03/cant-physics-math-agree-deep-neural-networks/" TargetMode="External"/><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15.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그림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76" y="-8626"/>
            <a:ext cx="9144000" cy="6858000"/>
          </a:xfrm>
          <a:prstGeom prst="rect">
            <a:avLst/>
          </a:prstGeom>
        </p:spPr>
      </p:pic>
      <p:pic>
        <p:nvPicPr>
          <p:cNvPr id="10" name="Picture 5" descr="C:\Documents and Settings\구영현\바탕 화면\sejong ci.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4282" y="6336963"/>
            <a:ext cx="1048243" cy="339483"/>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p:cNvSpPr/>
          <p:nvPr/>
        </p:nvSpPr>
        <p:spPr>
          <a:xfrm>
            <a:off x="0" y="2149610"/>
            <a:ext cx="9144000" cy="707886"/>
          </a:xfrm>
          <a:prstGeom prst="rect">
            <a:avLst/>
          </a:prstGeom>
        </p:spPr>
        <p:txBody>
          <a:bodyPr wrap="square">
            <a:spAutoFit/>
          </a:bodyPr>
          <a:lstStyle/>
          <a:p>
            <a:r>
              <a:rPr lang="ko-KR" altLang="en-US" sz="4000" b="1" spc="100" dirty="0" err="1" smtClean="0">
                <a:solidFill>
                  <a:srgbClr val="192761"/>
                </a:solidFill>
                <a:effectLst>
                  <a:outerShdw blurRad="38100" dist="38100" dir="2700000" algn="tl">
                    <a:srgbClr val="000000">
                      <a:alpha val="43137"/>
                    </a:srgbClr>
                  </a:outerShdw>
                </a:effectLst>
                <a:latin typeface="+mn-ea"/>
                <a:ea typeface="+mn-ea"/>
              </a:rPr>
              <a:t>빅데이터</a:t>
            </a:r>
            <a:r>
              <a:rPr lang="ko-KR" altLang="en-US" sz="4000" b="1" spc="100" dirty="0" smtClean="0">
                <a:solidFill>
                  <a:srgbClr val="192761"/>
                </a:solidFill>
                <a:effectLst>
                  <a:outerShdw blurRad="38100" dist="38100" dir="2700000" algn="tl">
                    <a:srgbClr val="000000">
                      <a:alpha val="43137"/>
                    </a:srgbClr>
                  </a:outerShdw>
                </a:effectLst>
                <a:latin typeface="+mn-ea"/>
                <a:ea typeface="+mn-ea"/>
              </a:rPr>
              <a:t> 기술동향 및 적용사례</a:t>
            </a:r>
            <a:endParaRPr lang="ko-KR" altLang="en-US" sz="2400" b="1" spc="100" dirty="0">
              <a:solidFill>
                <a:srgbClr val="192761"/>
              </a:solidFill>
              <a:effectLst>
                <a:outerShdw blurRad="38100" dist="38100" dir="2700000" algn="tl">
                  <a:srgbClr val="000000">
                    <a:alpha val="43137"/>
                  </a:srgbClr>
                </a:outerShdw>
              </a:effectLst>
              <a:latin typeface="+mn-ea"/>
              <a:ea typeface="+mn-ea"/>
            </a:endParaRPr>
          </a:p>
        </p:txBody>
      </p:sp>
      <p:sp>
        <p:nvSpPr>
          <p:cNvPr id="17" name="직사각형 16"/>
          <p:cNvSpPr/>
          <p:nvPr/>
        </p:nvSpPr>
        <p:spPr>
          <a:xfrm>
            <a:off x="2938642" y="4478758"/>
            <a:ext cx="3267240" cy="646331"/>
          </a:xfrm>
          <a:prstGeom prst="rect">
            <a:avLst/>
          </a:prstGeom>
        </p:spPr>
        <p:txBody>
          <a:bodyPr wrap="none">
            <a:spAutoFit/>
          </a:bodyPr>
          <a:lstStyle/>
          <a:p>
            <a:r>
              <a:rPr lang="ko-KR" altLang="en-US" b="1" dirty="0" err="1" smtClean="0">
                <a:solidFill>
                  <a:srgbClr val="002060"/>
                </a:solidFill>
                <a:latin typeface="+mn-lt"/>
                <a:ea typeface="맑은 고딕" pitchFamily="50" charset="-127"/>
              </a:rPr>
              <a:t>빅데이터산학연구센터</a:t>
            </a:r>
            <a:r>
              <a:rPr lang="ko-KR" altLang="en-US" b="1" dirty="0" smtClean="0">
                <a:solidFill>
                  <a:srgbClr val="002060"/>
                </a:solidFill>
                <a:latin typeface="+mn-lt"/>
                <a:ea typeface="맑은 고딕" pitchFamily="50" charset="-127"/>
              </a:rPr>
              <a:t> </a:t>
            </a:r>
            <a:r>
              <a:rPr lang="ko-KR" altLang="en-US" b="1" dirty="0" err="1" smtClean="0">
                <a:solidFill>
                  <a:srgbClr val="002060"/>
                </a:solidFill>
                <a:latin typeface="+mn-lt"/>
                <a:ea typeface="맑은 고딕" pitchFamily="50" charset="-127"/>
              </a:rPr>
              <a:t>센터장</a:t>
            </a:r>
            <a:endParaRPr lang="en-US" altLang="ko-KR" b="1" dirty="0" smtClean="0">
              <a:solidFill>
                <a:srgbClr val="002060"/>
              </a:solidFill>
              <a:latin typeface="+mn-lt"/>
              <a:ea typeface="맑은 고딕" pitchFamily="50" charset="-127"/>
            </a:endParaRPr>
          </a:p>
          <a:p>
            <a:r>
              <a:rPr lang="ko-KR" altLang="en-US" b="1" dirty="0" smtClean="0">
                <a:solidFill>
                  <a:srgbClr val="002060"/>
                </a:solidFill>
                <a:latin typeface="+mn-lt"/>
                <a:ea typeface="맑은 고딕" pitchFamily="50" charset="-127"/>
              </a:rPr>
              <a:t>세종대학교 컴퓨터공학과</a:t>
            </a:r>
            <a:endParaRPr lang="en-US" altLang="ko-KR" b="1" dirty="0" smtClean="0">
              <a:solidFill>
                <a:srgbClr val="002060"/>
              </a:solidFill>
              <a:latin typeface="+mn-lt"/>
              <a:ea typeface="맑은 고딕" pitchFamily="50" charset="-127"/>
            </a:endParaRPr>
          </a:p>
        </p:txBody>
      </p:sp>
      <p:cxnSp>
        <p:nvCxnSpPr>
          <p:cNvPr id="22" name="직선 연결선 21"/>
          <p:cNvCxnSpPr/>
          <p:nvPr/>
        </p:nvCxnSpPr>
        <p:spPr>
          <a:xfrm>
            <a:off x="468000" y="2928934"/>
            <a:ext cx="8280000" cy="1588"/>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4" name="직사각형 13"/>
          <p:cNvSpPr/>
          <p:nvPr/>
        </p:nvSpPr>
        <p:spPr>
          <a:xfrm>
            <a:off x="6588224" y="6013797"/>
            <a:ext cx="2333075" cy="646331"/>
          </a:xfrm>
          <a:prstGeom prst="rect">
            <a:avLst/>
          </a:prstGeom>
        </p:spPr>
        <p:txBody>
          <a:bodyPr wrap="none">
            <a:spAutoFit/>
            <a:scene3d>
              <a:camera prst="orthographicFront"/>
              <a:lightRig rig="threePt" dir="t"/>
            </a:scene3d>
            <a:sp3d extrusionH="57150">
              <a:bevelT w="38100" h="38100" prst="relaxedInset"/>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b="1" dirty="0">
              <a:solidFill>
                <a:srgbClr val="002060"/>
              </a:solidFill>
              <a:latin typeface="Times New Roman" pitchFamily="18" charset="0"/>
              <a:ea typeface="맑은 고딕" pitchFamily="50" charset="-127"/>
              <a:cs typeface="Times New Roman" pitchFamily="18" charset="0"/>
            </a:endParaRPr>
          </a:p>
          <a:p>
            <a:r>
              <a:rPr lang="en-US" altLang="ko-KR" b="1" dirty="0" smtClean="0">
                <a:solidFill>
                  <a:srgbClr val="002060"/>
                </a:solidFill>
                <a:latin typeface="Times New Roman" pitchFamily="18" charset="0"/>
                <a:ea typeface="맑은 고딕" pitchFamily="50" charset="-127"/>
                <a:cs typeface="Times New Roman" pitchFamily="18" charset="0"/>
              </a:rPr>
              <a:t>http</a:t>
            </a:r>
            <a:r>
              <a:rPr lang="en-US" altLang="ko-KR" b="1" smtClean="0">
                <a:solidFill>
                  <a:srgbClr val="002060"/>
                </a:solidFill>
                <a:latin typeface="Times New Roman" pitchFamily="18" charset="0"/>
                <a:ea typeface="맑은 고딕" pitchFamily="50" charset="-127"/>
                <a:cs typeface="Times New Roman" pitchFamily="18" charset="0"/>
              </a:rPr>
              <a:t>://www.abrc.or.kr</a:t>
            </a:r>
            <a:endParaRPr lang="en-US" altLang="ko-KR" b="1" dirty="0" smtClean="0">
              <a:solidFill>
                <a:srgbClr val="002060"/>
              </a:solidFill>
              <a:latin typeface="Times New Roman" pitchFamily="18" charset="0"/>
              <a:ea typeface="맑은 고딕" pitchFamily="50" charset="-127"/>
              <a:cs typeface="Times New Roman" pitchFamily="18" charset="0"/>
            </a:endParaRPr>
          </a:p>
        </p:txBody>
      </p:sp>
      <p:sp>
        <p:nvSpPr>
          <p:cNvPr id="21" name="직사각형 20"/>
          <p:cNvSpPr/>
          <p:nvPr/>
        </p:nvSpPr>
        <p:spPr>
          <a:xfrm>
            <a:off x="3559066" y="3902769"/>
            <a:ext cx="1893467" cy="584775"/>
          </a:xfrm>
          <a:prstGeom prst="rect">
            <a:avLst/>
          </a:prstGeom>
        </p:spPr>
        <p:txBody>
          <a:bodyPr wrap="none">
            <a:spAutoFit/>
          </a:bodyPr>
          <a:lstStyle/>
          <a:p>
            <a:r>
              <a:rPr lang="ko-KR" altLang="en-US" sz="1600" b="1" dirty="0" smtClean="0">
                <a:solidFill>
                  <a:srgbClr val="002060"/>
                </a:solidFill>
                <a:latin typeface="Times New Roman" pitchFamily="18" charset="0"/>
                <a:ea typeface="맑은 고딕" pitchFamily="50" charset="-127"/>
                <a:cs typeface="Times New Roman" pitchFamily="18" charset="0"/>
              </a:rPr>
              <a:t>유성준</a:t>
            </a:r>
            <a:endParaRPr lang="en-US" altLang="ko-KR" sz="1600" b="1" dirty="0" smtClean="0">
              <a:solidFill>
                <a:srgbClr val="002060"/>
              </a:solidFill>
              <a:latin typeface="Times New Roman" pitchFamily="18" charset="0"/>
              <a:ea typeface="맑은 고딕" pitchFamily="50" charset="-127"/>
              <a:cs typeface="Times New Roman" pitchFamily="18" charset="0"/>
            </a:endParaRPr>
          </a:p>
          <a:p>
            <a:r>
              <a:rPr lang="en-US" altLang="ko-KR" sz="1600" b="1" dirty="0" smtClean="0">
                <a:solidFill>
                  <a:srgbClr val="002060"/>
                </a:solidFill>
                <a:latin typeface="Times New Roman" pitchFamily="18" charset="0"/>
                <a:ea typeface="맑은 고딕" pitchFamily="50" charset="-127"/>
                <a:cs typeface="Times New Roman" pitchFamily="18" charset="0"/>
              </a:rPr>
              <a:t>sjyoo@sejong.ac.kr</a:t>
            </a:r>
            <a:endParaRPr lang="ko-KR" altLang="en-US" sz="1600" b="1" dirty="0">
              <a:solidFill>
                <a:srgbClr val="002060"/>
              </a:solidFill>
              <a:latin typeface="Times New Roman" pitchFamily="18" charset="0"/>
              <a:ea typeface="맑은 고딕" pitchFamily="50" charset="-127"/>
              <a:cs typeface="Times New Roman" pitchFamily="18" charset="0"/>
            </a:endParaRPr>
          </a:p>
        </p:txBody>
      </p:sp>
      <p:pic>
        <p:nvPicPr>
          <p:cNvPr id="30" name="그림 29" descr="빅데이터산학연구센터_로고.png"/>
          <p:cNvPicPr>
            <a:picLocks noChangeAspect="1"/>
          </p:cNvPicPr>
          <p:nvPr/>
        </p:nvPicPr>
        <p:blipFill>
          <a:blip r:embed="rId5" cstate="print">
            <a:clrChange>
              <a:clrFrom>
                <a:srgbClr val="FFFFFF"/>
              </a:clrFrom>
              <a:clrTo>
                <a:srgbClr val="FFFFFF">
                  <a:alpha val="0"/>
                </a:srgbClr>
              </a:clrTo>
            </a:clrChange>
          </a:blip>
          <a:stretch>
            <a:fillRect/>
          </a:stretch>
        </p:blipFill>
        <p:spPr>
          <a:xfrm>
            <a:off x="7358082" y="5500702"/>
            <a:ext cx="1428760" cy="858709"/>
          </a:xfrm>
          <a:prstGeom prst="rect">
            <a:avLst/>
          </a:prstGeom>
        </p:spPr>
      </p:pic>
      <p:pic>
        <p:nvPicPr>
          <p:cNvPr id="31" name="Picture 4" descr="C:\Users\JIYOON_HOME\Downloads\IITP_CI_JPG\BS-05-2.jp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96336" y="233968"/>
            <a:ext cx="1246022" cy="74676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5" descr="C:\Users\JIYOON_HOME\Downloads\MI_JPG\미래부_국_상하.ai.jpg"/>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504" y="140635"/>
            <a:ext cx="1368152" cy="912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5867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0"/>
          </p:nvPr>
        </p:nvSpPr>
        <p:spPr>
          <a:noFill/>
          <a:ln w="9525">
            <a:noFill/>
            <a:miter lim="800000"/>
            <a:headEnd/>
            <a:tailEnd/>
          </a:ln>
        </p:spPr>
        <p:txBody>
          <a:bodyPr vert="horz" wrap="square" lIns="91440" tIns="45720" rIns="91440" bIns="45720" numCol="1" anchor="ctr" anchorCtr="0" compatLnSpc="1">
            <a:prstTxWarp prst="textNoShape">
              <a:avLst/>
            </a:prstTxWarp>
            <a:noAutofit/>
          </a:bodyPr>
          <a:lstStyle/>
          <a:p>
            <a:r>
              <a:rPr lang="ko-KR" altLang="en-US" sz="2400" smtClean="0"/>
              <a:t>빅데이터 분석 활용 사례</a:t>
            </a:r>
            <a:r>
              <a:rPr lang="en-US" altLang="ko-KR" sz="2400" smtClean="0"/>
              <a:t>3 – </a:t>
            </a:r>
            <a:r>
              <a:rPr lang="ko-KR" altLang="en-US" sz="2400" smtClean="0"/>
              <a:t>예측 배송 서비스</a:t>
            </a:r>
            <a:endParaRPr lang="ko-KR" altLang="en-US" sz="2400" dirty="0"/>
          </a:p>
        </p:txBody>
      </p:sp>
      <p:grpSp>
        <p:nvGrpSpPr>
          <p:cNvPr id="3" name="그룹 62"/>
          <p:cNvGrpSpPr/>
          <p:nvPr/>
        </p:nvGrpSpPr>
        <p:grpSpPr>
          <a:xfrm>
            <a:off x="71406" y="2500306"/>
            <a:ext cx="8929750" cy="3714776"/>
            <a:chOff x="241996" y="3960157"/>
            <a:chExt cx="2513211" cy="2190983"/>
          </a:xfrm>
        </p:grpSpPr>
        <p:sp>
          <p:nvSpPr>
            <p:cNvPr id="70" name="AutoShape 1286"/>
            <p:cNvSpPr>
              <a:spLocks noChangeArrowheads="1"/>
            </p:cNvSpPr>
            <p:nvPr/>
          </p:nvSpPr>
          <p:spPr bwMode="auto">
            <a:xfrm>
              <a:off x="249953" y="3960157"/>
              <a:ext cx="2501086" cy="2190983"/>
            </a:xfrm>
            <a:prstGeom prst="roundRect">
              <a:avLst>
                <a:gd name="adj" fmla="val 4380"/>
              </a:avLst>
            </a:prstGeom>
            <a:solidFill>
              <a:srgbClr val="0F5EB5"/>
            </a:solidFill>
            <a:ln w="9525" algn="ctr">
              <a:solidFill>
                <a:srgbClr val="062478"/>
              </a:solidFill>
              <a:round/>
              <a:headEnd/>
              <a:tailEnd/>
            </a:ln>
            <a:effectLst>
              <a:outerShdw dist="17961" dir="2700000" algn="ctr" rotWithShape="0">
                <a:srgbClr val="4D4D4D"/>
              </a:outerShdw>
            </a:effectLst>
          </p:spPr>
          <p:txBody>
            <a:bodyPr lIns="0" tIns="0" rIns="0" bIns="0" anchor="ctr"/>
            <a:lstStyle/>
            <a:p>
              <a:pPr marL="85725" indent="-85725" algn="l" latinLnBrk="0">
                <a:lnSpc>
                  <a:spcPct val="150000"/>
                </a:lnSpc>
              </a:pPr>
              <a:endParaRPr lang="ko-KR" altLang="ko-KR" sz="1400" b="1">
                <a:solidFill>
                  <a:schemeClr val="bg1"/>
                </a:solidFill>
                <a:latin typeface="+mn-ea"/>
                <a:ea typeface="+mn-ea"/>
              </a:endParaRPr>
            </a:p>
          </p:txBody>
        </p:sp>
        <p:sp>
          <p:nvSpPr>
            <p:cNvPr id="71" name="AutoShape 1287"/>
            <p:cNvSpPr>
              <a:spLocks noChangeArrowheads="1"/>
            </p:cNvSpPr>
            <p:nvPr/>
          </p:nvSpPr>
          <p:spPr bwMode="auto">
            <a:xfrm>
              <a:off x="263463" y="3977922"/>
              <a:ext cx="2470277" cy="152433"/>
            </a:xfrm>
            <a:prstGeom prst="roundRect">
              <a:avLst>
                <a:gd name="adj" fmla="val 50000"/>
              </a:avLst>
            </a:prstGeom>
            <a:gradFill rotWithShape="1">
              <a:gsLst>
                <a:gs pos="0">
                  <a:srgbClr val="62A6F8"/>
                </a:gs>
                <a:gs pos="100000">
                  <a:srgbClr val="0F5EB5"/>
                </a:gs>
              </a:gsLst>
              <a:lin ang="5400000" scaled="1"/>
            </a:gradFill>
            <a:ln>
              <a:noFill/>
            </a:ln>
            <a:effectLst/>
            <a:extLst>
              <a:ext uri="{91240B29-F687-4F45-9708-019B960494DF}">
                <a14:hiddenLine xmlns:a14="http://schemas.microsoft.com/office/drawing/2010/main" w="28575" algn="ctr">
                  <a:solidFill>
                    <a:srgbClr val="00285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lgn="l"/>
              <a:endParaRPr lang="ko-KR" altLang="en-US" sz="1600" b="1">
                <a:solidFill>
                  <a:schemeClr val="bg1"/>
                </a:solidFill>
                <a:latin typeface="+mn-ea"/>
                <a:ea typeface="+mn-ea"/>
              </a:endParaRPr>
            </a:p>
          </p:txBody>
        </p:sp>
        <p:sp>
          <p:nvSpPr>
            <p:cNvPr id="72" name="Rectangle 1290"/>
            <p:cNvSpPr>
              <a:spLocks noChangeArrowheads="1"/>
            </p:cNvSpPr>
            <p:nvPr/>
          </p:nvSpPr>
          <p:spPr bwMode="auto">
            <a:xfrm>
              <a:off x="241996" y="4042783"/>
              <a:ext cx="2513211" cy="471970"/>
            </a:xfrm>
            <a:prstGeom prst="rect">
              <a:avLst/>
            </a:prstGeom>
            <a:noFill/>
            <a:ln>
              <a:noFill/>
            </a:ln>
            <a:effectLst>
              <a:outerShdw dist="17961" dir="2700000" algn="ctr" rotWithShape="0">
                <a:srgbClr val="003366"/>
              </a:outerShdw>
            </a:effectLst>
            <a:extLst>
              <a:ext uri="{909E8E84-426E-40DD-AFC4-6F175D3DCCD1}">
                <a14:hiddenFill xmlns:a14="http://schemas.microsoft.com/office/drawing/2010/main">
                  <a:gradFill rotWithShape="1">
                    <a:gsLst>
                      <a:gs pos="0">
                        <a:srgbClr val="35734A">
                          <a:gamma/>
                          <a:tint val="60784"/>
                          <a:invGamma/>
                        </a:srgbClr>
                      </a:gs>
                      <a:gs pos="100000">
                        <a:srgbClr val="35734A"/>
                      </a:gs>
                    </a:gsLst>
                    <a:lin ang="5400000" scaled="1"/>
                  </a:gradFill>
                </a14:hiddenFill>
              </a:ext>
              <a:ext uri="{91240B29-F687-4F45-9708-019B960494DF}">
                <a14:hiddenLine xmlns:a14="http://schemas.microsoft.com/office/drawing/2010/main" w="28575" algn="ctr">
                  <a:solidFill>
                    <a:srgbClr val="002850"/>
                  </a:solidFill>
                  <a:miter lim="800000"/>
                  <a:headEnd/>
                  <a:tailEnd/>
                </a14:hiddenLine>
              </a:ext>
            </a:extLst>
          </p:spPr>
          <p:txBody>
            <a:bodyPr wrap="square" lIns="0" tIns="0" rIns="0" bIns="0" anchor="ctr">
              <a:spAutoFit/>
            </a:bodyPr>
            <a:lstStyle/>
            <a:p>
              <a:pPr algn="l"/>
              <a:endParaRPr lang="ko-KR" altLang="en-US" sz="1600" b="1" dirty="0">
                <a:solidFill>
                  <a:schemeClr val="bg1"/>
                </a:solidFill>
                <a:latin typeface="+mn-ea"/>
                <a:ea typeface="+mn-ea"/>
              </a:endParaRPr>
            </a:p>
          </p:txBody>
        </p:sp>
      </p:grpSp>
      <p:sp>
        <p:nvSpPr>
          <p:cNvPr id="73" name="모서리가 둥근 직사각형 72"/>
          <p:cNvSpPr/>
          <p:nvPr/>
        </p:nvSpPr>
        <p:spPr>
          <a:xfrm>
            <a:off x="214283" y="2714620"/>
            <a:ext cx="8643997" cy="335758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그룹 18"/>
          <p:cNvGrpSpPr/>
          <p:nvPr/>
        </p:nvGrpSpPr>
        <p:grpSpPr>
          <a:xfrm>
            <a:off x="357158" y="928670"/>
            <a:ext cx="8429684" cy="471846"/>
            <a:chOff x="395536" y="1385518"/>
            <a:chExt cx="8496944" cy="471846"/>
          </a:xfrm>
        </p:grpSpPr>
        <p:grpSp>
          <p:nvGrpSpPr>
            <p:cNvPr id="5" name="그룹 200"/>
            <p:cNvGrpSpPr/>
            <p:nvPr/>
          </p:nvGrpSpPr>
          <p:grpSpPr>
            <a:xfrm>
              <a:off x="395536" y="1385518"/>
              <a:ext cx="8496944" cy="471846"/>
              <a:chOff x="-1085098" y="4293096"/>
              <a:chExt cx="5193516" cy="374484"/>
            </a:xfrm>
          </p:grpSpPr>
          <p:sp>
            <p:nvSpPr>
              <p:cNvPr id="28" name="AutoShape 153"/>
              <p:cNvSpPr>
                <a:spLocks noChangeArrowheads="1"/>
              </p:cNvSpPr>
              <p:nvPr/>
            </p:nvSpPr>
            <p:spPr bwMode="auto">
              <a:xfrm>
                <a:off x="-1085098" y="4293096"/>
                <a:ext cx="5193516" cy="369336"/>
              </a:xfrm>
              <a:prstGeom prst="roundRect">
                <a:avLst>
                  <a:gd name="adj" fmla="val 5890"/>
                </a:avLst>
              </a:prstGeom>
              <a:gradFill flip="none" rotWithShape="1">
                <a:gsLst>
                  <a:gs pos="0">
                    <a:srgbClr val="D6ECFF">
                      <a:lumMod val="50000"/>
                      <a:shade val="30000"/>
                      <a:satMod val="115000"/>
                    </a:srgbClr>
                  </a:gs>
                  <a:gs pos="50000">
                    <a:srgbClr val="D6ECFF">
                      <a:lumMod val="50000"/>
                      <a:shade val="67500"/>
                      <a:satMod val="115000"/>
                    </a:srgbClr>
                  </a:gs>
                  <a:gs pos="100000">
                    <a:srgbClr val="D6ECFF">
                      <a:lumMod val="50000"/>
                      <a:shade val="100000"/>
                      <a:satMod val="115000"/>
                    </a:srgbClr>
                  </a:gs>
                </a:gsLst>
                <a:lin ang="16200000" scaled="1"/>
                <a:tileRect/>
              </a:gradFill>
              <a:ln w="25400">
                <a:solidFill>
                  <a:sysClr val="window" lastClr="FFFFFF"/>
                </a:solidFill>
                <a:round/>
                <a:headEnd/>
                <a:tailEnd/>
              </a:ln>
              <a:effectLst>
                <a:outerShdw blurRad="127000" dir="2700000" algn="tl" rotWithShape="0">
                  <a:srgbClr val="D6ECFF">
                    <a:lumMod val="25000"/>
                    <a:alpha val="40000"/>
                  </a:srgbClr>
                </a:outerShdw>
              </a:effectLst>
            </p:spPr>
            <p:txBody>
              <a:bodyPr wrap="none" tIns="108000" anchor="ctr" anchorCtr="0">
                <a:scene3d>
                  <a:camera prst="orthographicFront"/>
                  <a:lightRig rig="threePt" dir="t"/>
                </a:scene3d>
                <a:sp3d extrusionH="57150" contourW="31750">
                  <a:bevelT w="0" prst="coolSlant"/>
                </a:sp3d>
              </a:bodyPr>
              <a:lstStyle/>
              <a:p>
                <a:pPr marL="0" marR="0" lvl="0" indent="-180975" defTabSz="914400" eaLnBrk="1" fontAlgn="auto" latinLnBrk="0" hangingPunct="1">
                  <a:lnSpc>
                    <a:spcPct val="80000"/>
                  </a:lnSpc>
                  <a:spcBef>
                    <a:spcPts val="0"/>
                  </a:spcBef>
                  <a:spcAft>
                    <a:spcPts val="0"/>
                  </a:spcAft>
                  <a:buClr>
                    <a:srgbClr val="FFFFFF"/>
                  </a:buClr>
                  <a:buSzTx/>
                  <a:buFontTx/>
                  <a:buNone/>
                  <a:tabLst/>
                  <a:defRPr/>
                </a:pPr>
                <a:endParaRPr kumimoji="0" lang="ko-KR" altLang="en-US" kern="0" dirty="0">
                  <a:ln>
                    <a:solidFill>
                      <a:prstClr val="white">
                        <a:alpha val="5000"/>
                      </a:prstClr>
                    </a:solidFill>
                  </a:ln>
                  <a:solidFill>
                    <a:srgbClr val="FFFF00"/>
                  </a:solidFill>
                  <a:effectLst>
                    <a:outerShdw blurRad="266700" dir="2700000" algn="tl" rotWithShape="0">
                      <a:prstClr val="black">
                        <a:alpha val="66000"/>
                      </a:prstClr>
                    </a:outerShdw>
                  </a:effectLst>
                  <a:latin typeface="HY견고딕" pitchFamily="18" charset="-127"/>
                  <a:ea typeface="HY견고딕" pitchFamily="18" charset="-127"/>
                </a:endParaRPr>
              </a:p>
            </p:txBody>
          </p:sp>
          <p:sp>
            <p:nvSpPr>
              <p:cNvPr id="29" name="자유형 204"/>
              <p:cNvSpPr/>
              <p:nvPr/>
            </p:nvSpPr>
            <p:spPr>
              <a:xfrm>
                <a:off x="-1085098" y="4293512"/>
                <a:ext cx="1483862" cy="374068"/>
              </a:xfrm>
              <a:custGeom>
                <a:avLst/>
                <a:gdLst>
                  <a:gd name="connsiteX0" fmla="*/ 0 w 1944216"/>
                  <a:gd name="connsiteY0" fmla="*/ 29480 h 720080"/>
                  <a:gd name="connsiteX1" fmla="*/ 8635 w 1944216"/>
                  <a:gd name="connsiteY1" fmla="*/ 8634 h 720080"/>
                  <a:gd name="connsiteX2" fmla="*/ 29481 w 1944216"/>
                  <a:gd name="connsiteY2" fmla="*/ 0 h 720080"/>
                  <a:gd name="connsiteX3" fmla="*/ 1914736 w 1944216"/>
                  <a:gd name="connsiteY3" fmla="*/ 0 h 720080"/>
                  <a:gd name="connsiteX4" fmla="*/ 1935582 w 1944216"/>
                  <a:gd name="connsiteY4" fmla="*/ 8635 h 720080"/>
                  <a:gd name="connsiteX5" fmla="*/ 1944216 w 1944216"/>
                  <a:gd name="connsiteY5" fmla="*/ 29481 h 720080"/>
                  <a:gd name="connsiteX6" fmla="*/ 1944216 w 1944216"/>
                  <a:gd name="connsiteY6" fmla="*/ 690600 h 720080"/>
                  <a:gd name="connsiteX7" fmla="*/ 1935582 w 1944216"/>
                  <a:gd name="connsiteY7" fmla="*/ 711446 h 720080"/>
                  <a:gd name="connsiteX8" fmla="*/ 1914736 w 1944216"/>
                  <a:gd name="connsiteY8" fmla="*/ 720080 h 720080"/>
                  <a:gd name="connsiteX9" fmla="*/ 29480 w 1944216"/>
                  <a:gd name="connsiteY9" fmla="*/ 720080 h 720080"/>
                  <a:gd name="connsiteX10" fmla="*/ 8634 w 1944216"/>
                  <a:gd name="connsiteY10" fmla="*/ 711445 h 720080"/>
                  <a:gd name="connsiteX11" fmla="*/ 0 w 1944216"/>
                  <a:gd name="connsiteY11" fmla="*/ 690599 h 720080"/>
                  <a:gd name="connsiteX12" fmla="*/ 0 w 1944216"/>
                  <a:gd name="connsiteY12" fmla="*/ 29480 h 720080"/>
                  <a:gd name="connsiteX0" fmla="*/ 0 w 1944216"/>
                  <a:gd name="connsiteY0" fmla="*/ 135945 h 914200"/>
                  <a:gd name="connsiteX1" fmla="*/ 8635 w 1944216"/>
                  <a:gd name="connsiteY1" fmla="*/ 115099 h 914200"/>
                  <a:gd name="connsiteX2" fmla="*/ 29481 w 1944216"/>
                  <a:gd name="connsiteY2" fmla="*/ 106465 h 914200"/>
                  <a:gd name="connsiteX3" fmla="*/ 1914736 w 1944216"/>
                  <a:gd name="connsiteY3" fmla="*/ 106465 h 914200"/>
                  <a:gd name="connsiteX4" fmla="*/ 1935582 w 1944216"/>
                  <a:gd name="connsiteY4" fmla="*/ 115100 h 914200"/>
                  <a:gd name="connsiteX5" fmla="*/ 1944216 w 1944216"/>
                  <a:gd name="connsiteY5" fmla="*/ 797065 h 914200"/>
                  <a:gd name="connsiteX6" fmla="*/ 1935582 w 1944216"/>
                  <a:gd name="connsiteY6" fmla="*/ 817911 h 914200"/>
                  <a:gd name="connsiteX7" fmla="*/ 1914736 w 1944216"/>
                  <a:gd name="connsiteY7" fmla="*/ 826545 h 914200"/>
                  <a:gd name="connsiteX8" fmla="*/ 29480 w 1944216"/>
                  <a:gd name="connsiteY8" fmla="*/ 826545 h 914200"/>
                  <a:gd name="connsiteX9" fmla="*/ 8634 w 1944216"/>
                  <a:gd name="connsiteY9" fmla="*/ 817910 h 914200"/>
                  <a:gd name="connsiteX10" fmla="*/ 0 w 1944216"/>
                  <a:gd name="connsiteY10" fmla="*/ 797064 h 914200"/>
                  <a:gd name="connsiteX11" fmla="*/ 0 w 1944216"/>
                  <a:gd name="connsiteY11" fmla="*/ 135945 h 914200"/>
                  <a:gd name="connsiteX0" fmla="*/ 0 w 2233859"/>
                  <a:gd name="connsiteY0" fmla="*/ 29480 h 809174"/>
                  <a:gd name="connsiteX1" fmla="*/ 8635 w 2233859"/>
                  <a:gd name="connsiteY1" fmla="*/ 8634 h 809174"/>
                  <a:gd name="connsiteX2" fmla="*/ 29481 w 2233859"/>
                  <a:gd name="connsiteY2" fmla="*/ 0 h 809174"/>
                  <a:gd name="connsiteX3" fmla="*/ 1914736 w 2233859"/>
                  <a:gd name="connsiteY3" fmla="*/ 0 h 809174"/>
                  <a:gd name="connsiteX4" fmla="*/ 1944216 w 2233859"/>
                  <a:gd name="connsiteY4" fmla="*/ 690600 h 809174"/>
                  <a:gd name="connsiteX5" fmla="*/ 1935582 w 2233859"/>
                  <a:gd name="connsiteY5" fmla="*/ 711446 h 809174"/>
                  <a:gd name="connsiteX6" fmla="*/ 1914736 w 2233859"/>
                  <a:gd name="connsiteY6" fmla="*/ 720080 h 809174"/>
                  <a:gd name="connsiteX7" fmla="*/ 29480 w 2233859"/>
                  <a:gd name="connsiteY7" fmla="*/ 720080 h 809174"/>
                  <a:gd name="connsiteX8" fmla="*/ 8634 w 2233859"/>
                  <a:gd name="connsiteY8" fmla="*/ 711445 h 809174"/>
                  <a:gd name="connsiteX9" fmla="*/ 0 w 2233859"/>
                  <a:gd name="connsiteY9" fmla="*/ 690599 h 809174"/>
                  <a:gd name="connsiteX10" fmla="*/ 0 w 2233859"/>
                  <a:gd name="connsiteY10" fmla="*/ 29480 h 809174"/>
                  <a:gd name="connsiteX0" fmla="*/ 0 w 2232420"/>
                  <a:gd name="connsiteY0" fmla="*/ 29480 h 720080"/>
                  <a:gd name="connsiteX1" fmla="*/ 8635 w 2232420"/>
                  <a:gd name="connsiteY1" fmla="*/ 8634 h 720080"/>
                  <a:gd name="connsiteX2" fmla="*/ 29481 w 2232420"/>
                  <a:gd name="connsiteY2" fmla="*/ 0 h 720080"/>
                  <a:gd name="connsiteX3" fmla="*/ 1914736 w 2232420"/>
                  <a:gd name="connsiteY3" fmla="*/ 0 h 720080"/>
                  <a:gd name="connsiteX4" fmla="*/ 1935582 w 2232420"/>
                  <a:gd name="connsiteY4" fmla="*/ 711446 h 720080"/>
                  <a:gd name="connsiteX5" fmla="*/ 1914736 w 2232420"/>
                  <a:gd name="connsiteY5" fmla="*/ 720080 h 720080"/>
                  <a:gd name="connsiteX6" fmla="*/ 29480 w 2232420"/>
                  <a:gd name="connsiteY6" fmla="*/ 720080 h 720080"/>
                  <a:gd name="connsiteX7" fmla="*/ 8634 w 2232420"/>
                  <a:gd name="connsiteY7" fmla="*/ 711445 h 720080"/>
                  <a:gd name="connsiteX8" fmla="*/ 0 w 2232420"/>
                  <a:gd name="connsiteY8" fmla="*/ 690599 h 720080"/>
                  <a:gd name="connsiteX9" fmla="*/ 0 w 2232420"/>
                  <a:gd name="connsiteY9"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914736 w 2228945"/>
                  <a:gd name="connsiteY4" fmla="*/ 720080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224137 w 2228945"/>
                  <a:gd name="connsiteY4" fmla="*/ 720079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224137 w 2228945"/>
                  <a:gd name="connsiteY4" fmla="*/ 720079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1914736"/>
                  <a:gd name="connsiteY0" fmla="*/ 29480 h 720080"/>
                  <a:gd name="connsiteX1" fmla="*/ 8635 w 1914736"/>
                  <a:gd name="connsiteY1" fmla="*/ 8634 h 720080"/>
                  <a:gd name="connsiteX2" fmla="*/ 29481 w 1914736"/>
                  <a:gd name="connsiteY2" fmla="*/ 0 h 720080"/>
                  <a:gd name="connsiteX3" fmla="*/ 1914736 w 1914736"/>
                  <a:gd name="connsiteY3" fmla="*/ 0 h 720080"/>
                  <a:gd name="connsiteX4" fmla="*/ 1224137 w 1914736"/>
                  <a:gd name="connsiteY4" fmla="*/ 720079 h 720080"/>
                  <a:gd name="connsiteX5" fmla="*/ 29480 w 1914736"/>
                  <a:gd name="connsiteY5" fmla="*/ 720080 h 720080"/>
                  <a:gd name="connsiteX6" fmla="*/ 8634 w 1914736"/>
                  <a:gd name="connsiteY6" fmla="*/ 711445 h 720080"/>
                  <a:gd name="connsiteX7" fmla="*/ 0 w 1914736"/>
                  <a:gd name="connsiteY7" fmla="*/ 690599 h 720080"/>
                  <a:gd name="connsiteX8" fmla="*/ 0 w 1914736"/>
                  <a:gd name="connsiteY8" fmla="*/ 29480 h 720080"/>
                  <a:gd name="connsiteX0" fmla="*/ 0 w 1914736"/>
                  <a:gd name="connsiteY0" fmla="*/ 29480 h 720080"/>
                  <a:gd name="connsiteX1" fmla="*/ 8635 w 1914736"/>
                  <a:gd name="connsiteY1" fmla="*/ 8634 h 720080"/>
                  <a:gd name="connsiteX2" fmla="*/ 29481 w 1914736"/>
                  <a:gd name="connsiteY2" fmla="*/ 0 h 720080"/>
                  <a:gd name="connsiteX3" fmla="*/ 1914736 w 1914736"/>
                  <a:gd name="connsiteY3" fmla="*/ 0 h 720080"/>
                  <a:gd name="connsiteX4" fmla="*/ 1224137 w 1914736"/>
                  <a:gd name="connsiteY4" fmla="*/ 720079 h 720080"/>
                  <a:gd name="connsiteX5" fmla="*/ 29480 w 1914736"/>
                  <a:gd name="connsiteY5" fmla="*/ 720080 h 720080"/>
                  <a:gd name="connsiteX6" fmla="*/ 8634 w 1914736"/>
                  <a:gd name="connsiteY6" fmla="*/ 711445 h 720080"/>
                  <a:gd name="connsiteX7" fmla="*/ 0 w 1914736"/>
                  <a:gd name="connsiteY7" fmla="*/ 690599 h 720080"/>
                  <a:gd name="connsiteX8" fmla="*/ 0 w 1914736"/>
                  <a:gd name="connsiteY8" fmla="*/ 29480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736" h="720080">
                    <a:moveTo>
                      <a:pt x="0" y="29480"/>
                    </a:moveTo>
                    <a:cubicBezTo>
                      <a:pt x="0" y="21661"/>
                      <a:pt x="3106" y="14163"/>
                      <a:pt x="8635" y="8634"/>
                    </a:cubicBezTo>
                    <a:cubicBezTo>
                      <a:pt x="14164" y="3105"/>
                      <a:pt x="21662" y="0"/>
                      <a:pt x="29481" y="0"/>
                    </a:cubicBezTo>
                    <a:lnTo>
                      <a:pt x="1914736" y="0"/>
                    </a:lnTo>
                    <a:cubicBezTo>
                      <a:pt x="1569180" y="131494"/>
                      <a:pt x="1387854" y="395359"/>
                      <a:pt x="1224137" y="720079"/>
                    </a:cubicBezTo>
                    <a:lnTo>
                      <a:pt x="29480" y="720080"/>
                    </a:lnTo>
                    <a:cubicBezTo>
                      <a:pt x="21661" y="720080"/>
                      <a:pt x="14163" y="716974"/>
                      <a:pt x="8634" y="711445"/>
                    </a:cubicBezTo>
                    <a:cubicBezTo>
                      <a:pt x="3105" y="705916"/>
                      <a:pt x="0" y="698418"/>
                      <a:pt x="0" y="690599"/>
                    </a:cubicBezTo>
                    <a:lnTo>
                      <a:pt x="0" y="29480"/>
                    </a:lnTo>
                    <a:close/>
                  </a:path>
                </a:pathLst>
              </a:custGeom>
              <a:solidFill>
                <a:sysClr val="window" lastClr="FFFFFF">
                  <a:alpha val="20000"/>
                </a:sysClr>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smtClean="0">
                  <a:ln>
                    <a:noFill/>
                  </a:ln>
                  <a:solidFill>
                    <a:prstClr val="white"/>
                  </a:solidFill>
                  <a:effectLst/>
                  <a:uLnTx/>
                  <a:uFillTx/>
                  <a:latin typeface="Dinmed"/>
                  <a:ea typeface="-윤고딕130"/>
                  <a:cs typeface="+mn-cs"/>
                </a:endParaRPr>
              </a:p>
            </p:txBody>
          </p:sp>
        </p:grpSp>
        <p:sp>
          <p:nvSpPr>
            <p:cNvPr id="27" name="TextBox 26"/>
            <p:cNvSpPr txBox="1"/>
            <p:nvPr/>
          </p:nvSpPr>
          <p:spPr>
            <a:xfrm>
              <a:off x="524858" y="1457525"/>
              <a:ext cx="7931833" cy="338554"/>
            </a:xfrm>
            <a:prstGeom prst="rect">
              <a:avLst/>
            </a:prstGeom>
            <a:noFill/>
          </p:spPr>
          <p:txBody>
            <a:bodyPr wrap="square" rtlCol="0" anchor="ctr">
              <a:spAutoFit/>
            </a:bodyPr>
            <a:lstStyle/>
            <a:p>
              <a:pPr lvl="0"/>
              <a:r>
                <a:rPr kumimoji="0" lang="en-US" altLang="ko-KR" sz="1600" kern="0" smtClean="0">
                  <a:ln>
                    <a:solidFill>
                      <a:prstClr val="white">
                        <a:alpha val="5000"/>
                      </a:prstClr>
                    </a:solidFill>
                  </a:ln>
                  <a:solidFill>
                    <a:schemeClr val="bg1"/>
                  </a:solidFill>
                  <a:effectLst>
                    <a:outerShdw blurRad="266700" dir="2700000" algn="tl" rotWithShape="0">
                      <a:prstClr val="black">
                        <a:alpha val="66000"/>
                      </a:prstClr>
                    </a:outerShdw>
                  </a:effectLst>
                  <a:latin typeface="HY견고딕" pitchFamily="18" charset="-127"/>
                  <a:ea typeface="HY견고딕" pitchFamily="18" charset="-127"/>
                </a:rPr>
                <a:t>Amazon</a:t>
              </a:r>
              <a:endParaRPr kumimoji="0" lang="ko-KR" altLang="en-US" sz="1600" kern="0" dirty="0">
                <a:ln>
                  <a:solidFill>
                    <a:prstClr val="white">
                      <a:alpha val="5000"/>
                    </a:prstClr>
                  </a:solidFill>
                </a:ln>
                <a:solidFill>
                  <a:schemeClr val="bg1"/>
                </a:solidFill>
                <a:effectLst>
                  <a:outerShdw blurRad="266700" dir="2700000" algn="tl" rotWithShape="0">
                    <a:prstClr val="black">
                      <a:alpha val="66000"/>
                    </a:prstClr>
                  </a:outerShdw>
                </a:effectLst>
                <a:latin typeface="HY견고딕" pitchFamily="18" charset="-127"/>
                <a:ea typeface="HY견고딕" pitchFamily="18" charset="-127"/>
              </a:endParaRPr>
            </a:p>
          </p:txBody>
        </p:sp>
      </p:grpSp>
      <p:sp>
        <p:nvSpPr>
          <p:cNvPr id="33" name="직사각형 32"/>
          <p:cNvSpPr/>
          <p:nvPr/>
        </p:nvSpPr>
        <p:spPr>
          <a:xfrm>
            <a:off x="357158" y="1500174"/>
            <a:ext cx="8715436" cy="928694"/>
          </a:xfrm>
          <a:prstGeom prst="rect">
            <a:avLst/>
          </a:prstGeom>
          <a:solidFill>
            <a:schemeClr val="bg1">
              <a:lumMod val="75000"/>
              <a:alpha val="49000"/>
            </a:schemeClr>
          </a:solidFill>
          <a:ln>
            <a:no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endParaRPr lang="en-US" altLang="ko-KR" sz="1000" b="1" dirty="0">
              <a:solidFill>
                <a:prstClr val="black"/>
              </a:solidFill>
              <a:latin typeface="+mn-ea"/>
            </a:endParaRPr>
          </a:p>
          <a:p>
            <a:endParaRPr lang="en-US" altLang="ko-KR" sz="1000" b="1" dirty="0">
              <a:solidFill>
                <a:prstClr val="black"/>
              </a:solidFill>
              <a:latin typeface="+mn-ea"/>
            </a:endParaRPr>
          </a:p>
          <a:p>
            <a:endParaRPr lang="en-US" altLang="ko-KR" sz="1000" b="1" dirty="0">
              <a:solidFill>
                <a:prstClr val="black"/>
              </a:solidFill>
              <a:latin typeface="+mn-ea"/>
            </a:endParaRPr>
          </a:p>
          <a:p>
            <a:endParaRPr lang="en-US" altLang="ko-KR" sz="1000" b="1" dirty="0">
              <a:solidFill>
                <a:prstClr val="black"/>
              </a:solidFill>
              <a:latin typeface="+mn-ea"/>
            </a:endParaRPr>
          </a:p>
        </p:txBody>
      </p:sp>
      <p:pic>
        <p:nvPicPr>
          <p:cNvPr id="34" name="Picture 69" descr="공"/>
          <p:cNvPicPr>
            <a:picLocks noChangeAspect="1" noChangeArrowheads="1"/>
          </p:cNvPicPr>
          <p:nvPr/>
        </p:nvPicPr>
        <p:blipFill>
          <a:blip r:embed="rId2" cstate="print">
            <a:lum bright="-6000" contrast="36000"/>
            <a:extLst>
              <a:ext uri="{28A0092B-C50C-407E-A947-70E740481C1C}">
                <a14:useLocalDpi xmlns:a14="http://schemas.microsoft.com/office/drawing/2010/main" val="0"/>
              </a:ext>
            </a:extLst>
          </a:blip>
          <a:srcRect/>
          <a:stretch>
            <a:fillRect/>
          </a:stretch>
        </p:blipFill>
        <p:spPr bwMode="auto">
          <a:xfrm>
            <a:off x="468000" y="1644175"/>
            <a:ext cx="152373" cy="144000"/>
          </a:xfrm>
          <a:prstGeom prst="rect">
            <a:avLst/>
          </a:prstGeom>
          <a:noFill/>
          <a:extLst>
            <a:ext uri="{909E8E84-426E-40DD-AFC4-6F175D3DCCD1}">
              <a14:hiddenFill xmlns:a14="http://schemas.microsoft.com/office/drawing/2010/main">
                <a:solidFill>
                  <a:schemeClr val="hlink"/>
                </a:solidFill>
              </a14:hiddenFill>
            </a:ext>
          </a:extLst>
        </p:spPr>
      </p:pic>
      <p:sp>
        <p:nvSpPr>
          <p:cNvPr id="35" name="직사각형 34"/>
          <p:cNvSpPr/>
          <p:nvPr/>
        </p:nvSpPr>
        <p:spPr>
          <a:xfrm>
            <a:off x="642910" y="1571612"/>
            <a:ext cx="8358246" cy="869469"/>
          </a:xfrm>
          <a:prstGeom prst="rect">
            <a:avLst/>
          </a:prstGeom>
        </p:spPr>
        <p:txBody>
          <a:bodyPr wrap="square">
            <a:spAutoFit/>
          </a:bodyPr>
          <a:lstStyle/>
          <a:p>
            <a:pPr algn="just">
              <a:spcAft>
                <a:spcPts val="300"/>
              </a:spcAft>
            </a:pPr>
            <a:r>
              <a:rPr lang="ko-KR" altLang="en-US" sz="1200" b="1" smtClean="0">
                <a:ln>
                  <a:solidFill>
                    <a:schemeClr val="tx1">
                      <a:lumMod val="65000"/>
                      <a:lumOff val="35000"/>
                      <a:alpha val="0"/>
                    </a:schemeClr>
                  </a:solidFill>
                </a:ln>
                <a:solidFill>
                  <a:srgbClr val="192761"/>
                </a:solidFill>
                <a:latin typeface="+mn-ea"/>
                <a:ea typeface="+mn-ea"/>
              </a:rPr>
              <a:t>미국의 온라인 쇼핑 업체인 아마존닷컴은 배달 시간 단축을 위해 소비자가 물건을 주문하기 전에 배송하는 </a:t>
            </a:r>
            <a:r>
              <a:rPr lang="en-US" altLang="ko-KR" sz="1200" b="1" smtClean="0">
                <a:ln>
                  <a:solidFill>
                    <a:schemeClr val="tx1">
                      <a:lumMod val="65000"/>
                      <a:lumOff val="35000"/>
                      <a:alpha val="0"/>
                    </a:schemeClr>
                  </a:solidFill>
                </a:ln>
                <a:solidFill>
                  <a:srgbClr val="192761"/>
                </a:solidFill>
                <a:latin typeface="+mn-ea"/>
                <a:ea typeface="+mn-ea"/>
              </a:rPr>
              <a:t>‘</a:t>
            </a:r>
            <a:r>
              <a:rPr lang="ko-KR" altLang="en-US" sz="1200" b="1" smtClean="0">
                <a:ln>
                  <a:solidFill>
                    <a:schemeClr val="tx1">
                      <a:lumMod val="65000"/>
                      <a:lumOff val="35000"/>
                      <a:alpha val="0"/>
                    </a:schemeClr>
                  </a:solidFill>
                </a:ln>
                <a:solidFill>
                  <a:srgbClr val="192761"/>
                </a:solidFill>
                <a:latin typeface="+mn-ea"/>
                <a:ea typeface="+mn-ea"/>
              </a:rPr>
              <a:t>예측 배송 서비스</a:t>
            </a:r>
            <a:r>
              <a:rPr lang="en-US" altLang="ko-KR" sz="1200" b="1" smtClean="0">
                <a:ln>
                  <a:solidFill>
                    <a:schemeClr val="tx1">
                      <a:lumMod val="65000"/>
                      <a:lumOff val="35000"/>
                      <a:alpha val="0"/>
                    </a:schemeClr>
                  </a:solidFill>
                </a:ln>
                <a:solidFill>
                  <a:srgbClr val="192761"/>
                </a:solidFill>
                <a:latin typeface="+mn-ea"/>
                <a:ea typeface="+mn-ea"/>
              </a:rPr>
              <a:t>’</a:t>
            </a:r>
            <a:r>
              <a:rPr lang="ko-KR" altLang="en-US" sz="1200" b="1" smtClean="0">
                <a:ln>
                  <a:solidFill>
                    <a:schemeClr val="tx1">
                      <a:lumMod val="65000"/>
                      <a:lumOff val="35000"/>
                      <a:alpha val="0"/>
                    </a:schemeClr>
                  </a:solidFill>
                </a:ln>
                <a:solidFill>
                  <a:srgbClr val="192761"/>
                </a:solidFill>
                <a:latin typeface="+mn-ea"/>
                <a:ea typeface="+mn-ea"/>
              </a:rPr>
              <a:t>를 진행 중</a:t>
            </a:r>
            <a:endParaRPr lang="en-US" altLang="ko-KR" sz="1200" b="1" smtClean="0">
              <a:ln>
                <a:solidFill>
                  <a:schemeClr val="tx1">
                    <a:lumMod val="65000"/>
                    <a:lumOff val="35000"/>
                    <a:alpha val="0"/>
                  </a:schemeClr>
                </a:solidFill>
              </a:ln>
              <a:solidFill>
                <a:srgbClr val="192761"/>
              </a:solidFill>
              <a:latin typeface="+mn-ea"/>
              <a:ea typeface="+mn-ea"/>
            </a:endParaRPr>
          </a:p>
          <a:p>
            <a:pPr algn="just">
              <a:spcAft>
                <a:spcPts val="300"/>
              </a:spcAft>
            </a:pPr>
            <a:r>
              <a:rPr lang="ko-KR" altLang="en-US" sz="1200" b="1" smtClean="0">
                <a:ln>
                  <a:solidFill>
                    <a:schemeClr val="tx1">
                      <a:lumMod val="65000"/>
                      <a:lumOff val="35000"/>
                      <a:alpha val="0"/>
                    </a:schemeClr>
                  </a:solidFill>
                </a:ln>
                <a:solidFill>
                  <a:srgbClr val="192761"/>
                </a:solidFill>
                <a:latin typeface="+mn-ea"/>
                <a:ea typeface="+mn-ea"/>
              </a:rPr>
              <a:t>고객이 구매할지 여부가 불확실한 상황에서 고객 주소지 근처의 물류창고로 배송을 시작하는 것으로</a:t>
            </a:r>
            <a:r>
              <a:rPr lang="en-US" altLang="ko-KR" sz="1200" b="1" smtClean="0">
                <a:ln>
                  <a:solidFill>
                    <a:schemeClr val="tx1">
                      <a:lumMod val="65000"/>
                      <a:lumOff val="35000"/>
                      <a:alpha val="0"/>
                    </a:schemeClr>
                  </a:solidFill>
                </a:ln>
                <a:solidFill>
                  <a:srgbClr val="192761"/>
                </a:solidFill>
                <a:latin typeface="+mn-ea"/>
                <a:ea typeface="+mn-ea"/>
              </a:rPr>
              <a:t>, </a:t>
            </a:r>
            <a:r>
              <a:rPr lang="ko-KR" altLang="en-US" sz="1200" b="1" smtClean="0">
                <a:ln>
                  <a:solidFill>
                    <a:schemeClr val="tx1">
                      <a:lumMod val="65000"/>
                      <a:lumOff val="35000"/>
                      <a:alpha val="0"/>
                    </a:schemeClr>
                  </a:solidFill>
                </a:ln>
                <a:solidFill>
                  <a:srgbClr val="192761"/>
                </a:solidFill>
                <a:latin typeface="+mn-ea"/>
                <a:ea typeface="+mn-ea"/>
              </a:rPr>
              <a:t>기존 주문과 검색 내역</a:t>
            </a:r>
            <a:r>
              <a:rPr lang="en-US" altLang="ko-KR" sz="1200" b="1" smtClean="0">
                <a:ln>
                  <a:solidFill>
                    <a:schemeClr val="tx1">
                      <a:lumMod val="65000"/>
                      <a:lumOff val="35000"/>
                      <a:alpha val="0"/>
                    </a:schemeClr>
                  </a:solidFill>
                </a:ln>
                <a:solidFill>
                  <a:srgbClr val="192761"/>
                </a:solidFill>
                <a:latin typeface="+mn-ea"/>
                <a:ea typeface="+mn-ea"/>
              </a:rPr>
              <a:t>, </a:t>
            </a:r>
            <a:r>
              <a:rPr lang="ko-KR" altLang="en-US" sz="1200" b="1" smtClean="0">
                <a:ln>
                  <a:solidFill>
                    <a:schemeClr val="tx1">
                      <a:lumMod val="65000"/>
                      <a:lumOff val="35000"/>
                      <a:alpha val="0"/>
                    </a:schemeClr>
                  </a:solidFill>
                </a:ln>
                <a:solidFill>
                  <a:srgbClr val="192761"/>
                </a:solidFill>
                <a:latin typeface="+mn-ea"/>
                <a:ea typeface="+mn-ea"/>
              </a:rPr>
              <a:t>위시 리스트와 쇼핑 카트에 담아놓은 상품</a:t>
            </a:r>
            <a:r>
              <a:rPr lang="en-US" altLang="ko-KR" sz="1200" b="1" smtClean="0">
                <a:ln>
                  <a:solidFill>
                    <a:schemeClr val="tx1">
                      <a:lumMod val="65000"/>
                      <a:lumOff val="35000"/>
                      <a:alpha val="0"/>
                    </a:schemeClr>
                  </a:solidFill>
                </a:ln>
                <a:solidFill>
                  <a:srgbClr val="192761"/>
                </a:solidFill>
                <a:latin typeface="+mn-ea"/>
                <a:ea typeface="+mn-ea"/>
              </a:rPr>
              <a:t>, </a:t>
            </a:r>
            <a:r>
              <a:rPr lang="ko-KR" altLang="en-US" sz="1200" b="1" smtClean="0">
                <a:ln>
                  <a:solidFill>
                    <a:schemeClr val="tx1">
                      <a:lumMod val="65000"/>
                      <a:lumOff val="35000"/>
                      <a:alpha val="0"/>
                    </a:schemeClr>
                  </a:solidFill>
                </a:ln>
                <a:solidFill>
                  <a:srgbClr val="192761"/>
                </a:solidFill>
                <a:latin typeface="+mn-ea"/>
                <a:ea typeface="+mn-ea"/>
              </a:rPr>
              <a:t>반품내역</a:t>
            </a:r>
            <a:r>
              <a:rPr lang="en-US" altLang="ko-KR" sz="1200" b="1" smtClean="0">
                <a:ln>
                  <a:solidFill>
                    <a:schemeClr val="tx1">
                      <a:lumMod val="65000"/>
                      <a:lumOff val="35000"/>
                      <a:alpha val="0"/>
                    </a:schemeClr>
                  </a:solidFill>
                </a:ln>
                <a:solidFill>
                  <a:srgbClr val="192761"/>
                </a:solidFill>
                <a:latin typeface="+mn-ea"/>
                <a:ea typeface="+mn-ea"/>
              </a:rPr>
              <a:t>, </a:t>
            </a:r>
            <a:r>
              <a:rPr lang="ko-KR" altLang="en-US" sz="1200" b="1" smtClean="0">
                <a:ln>
                  <a:solidFill>
                    <a:schemeClr val="tx1">
                      <a:lumMod val="65000"/>
                      <a:lumOff val="35000"/>
                      <a:alpha val="0"/>
                    </a:schemeClr>
                  </a:solidFill>
                </a:ln>
                <a:solidFill>
                  <a:srgbClr val="192761"/>
                </a:solidFill>
                <a:latin typeface="+mn-ea"/>
                <a:ea typeface="+mn-ea"/>
              </a:rPr>
              <a:t>마우스 커서가 머무른 시간 등을 활용</a:t>
            </a:r>
            <a:endParaRPr lang="en-US" altLang="ko-KR" sz="1200" b="1" smtClean="0">
              <a:ln>
                <a:solidFill>
                  <a:schemeClr val="tx1">
                    <a:lumMod val="65000"/>
                    <a:lumOff val="35000"/>
                    <a:alpha val="0"/>
                  </a:schemeClr>
                </a:solidFill>
              </a:ln>
              <a:solidFill>
                <a:srgbClr val="192761"/>
              </a:solidFill>
              <a:latin typeface="+mn-ea"/>
              <a:ea typeface="+mn-ea"/>
            </a:endParaRPr>
          </a:p>
        </p:txBody>
      </p:sp>
      <p:pic>
        <p:nvPicPr>
          <p:cNvPr id="31" name="그림 30"/>
          <p:cNvPicPr>
            <a:picLocks noChangeAspect="1"/>
          </p:cNvPicPr>
          <p:nvPr/>
        </p:nvPicPr>
        <p:blipFill>
          <a:blip r:embed="rId3"/>
          <a:stretch>
            <a:fillRect/>
          </a:stretch>
        </p:blipFill>
        <p:spPr>
          <a:xfrm>
            <a:off x="3866049" y="3000372"/>
            <a:ext cx="4920793" cy="2714644"/>
          </a:xfrm>
          <a:prstGeom prst="rect">
            <a:avLst/>
          </a:prstGeom>
        </p:spPr>
      </p:pic>
      <p:pic>
        <p:nvPicPr>
          <p:cNvPr id="84994" name="Picture 2"/>
          <p:cNvPicPr>
            <a:picLocks noChangeAspect="1" noChangeArrowheads="1"/>
          </p:cNvPicPr>
          <p:nvPr/>
        </p:nvPicPr>
        <p:blipFill>
          <a:blip r:embed="rId4"/>
          <a:srcRect/>
          <a:stretch>
            <a:fillRect/>
          </a:stretch>
        </p:blipFill>
        <p:spPr bwMode="auto">
          <a:xfrm>
            <a:off x="300037" y="3199253"/>
            <a:ext cx="3544574" cy="2515763"/>
          </a:xfrm>
          <a:prstGeom prst="rect">
            <a:avLst/>
          </a:prstGeom>
          <a:noFill/>
          <a:ln w="9525">
            <a:noFill/>
            <a:miter lim="800000"/>
            <a:headEnd/>
            <a:tailEnd/>
          </a:ln>
          <a:effectLst/>
        </p:spPr>
      </p:pic>
      <p:pic>
        <p:nvPicPr>
          <p:cNvPr id="38" name="Picture 69" descr="공"/>
          <p:cNvPicPr>
            <a:picLocks noChangeAspect="1" noChangeArrowheads="1"/>
          </p:cNvPicPr>
          <p:nvPr/>
        </p:nvPicPr>
        <p:blipFill>
          <a:blip r:embed="rId2" cstate="print">
            <a:lum bright="-6000" contrast="36000"/>
            <a:extLst>
              <a:ext uri="{28A0092B-C50C-407E-A947-70E740481C1C}">
                <a14:useLocalDpi xmlns:a14="http://schemas.microsoft.com/office/drawing/2010/main" val="0"/>
              </a:ext>
            </a:extLst>
          </a:blip>
          <a:srcRect/>
          <a:stretch>
            <a:fillRect/>
          </a:stretch>
        </p:blipFill>
        <p:spPr bwMode="auto">
          <a:xfrm>
            <a:off x="468000" y="2052000"/>
            <a:ext cx="152373" cy="144000"/>
          </a:xfrm>
          <a:prstGeom prst="rect">
            <a:avLst/>
          </a:prstGeom>
          <a:noFill/>
          <a:extLst>
            <a:ext uri="{909E8E84-426E-40DD-AFC4-6F175D3DCCD1}">
              <a14:hiddenFill xmlns:a14="http://schemas.microsoft.com/office/drawing/2010/main">
                <a:solidFill>
                  <a:schemeClr val="hlink"/>
                </a:solidFill>
              </a14:hiddenFill>
            </a:ext>
          </a:extLst>
        </p:spPr>
      </p:pic>
    </p:spTree>
    <p:extLst>
      <p:ext uri="{BB962C8B-B14F-4D97-AF65-F5344CB8AC3E}">
        <p14:creationId xmlns:p14="http://schemas.microsoft.com/office/powerpoint/2010/main" val="20028857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0"/>
          </p:nvPr>
        </p:nvSpPr>
        <p:spPr>
          <a:noFill/>
          <a:ln w="9525">
            <a:noFill/>
            <a:miter lim="800000"/>
            <a:headEnd/>
            <a:tailEnd/>
          </a:ln>
        </p:spPr>
        <p:txBody>
          <a:bodyPr vert="horz" wrap="square" lIns="91440" tIns="45720" rIns="91440" bIns="45720" numCol="1" anchor="ctr" anchorCtr="0" compatLnSpc="1">
            <a:prstTxWarp prst="textNoShape">
              <a:avLst/>
            </a:prstTxWarp>
            <a:noAutofit/>
          </a:bodyPr>
          <a:lstStyle/>
          <a:p>
            <a:r>
              <a:rPr lang="ko-KR" altLang="en-US" sz="2400" smtClean="0"/>
              <a:t>빅데이터 분석 활용 사례</a:t>
            </a:r>
            <a:r>
              <a:rPr lang="en-US" altLang="ko-KR" sz="2400" smtClean="0"/>
              <a:t>4 – </a:t>
            </a:r>
            <a:r>
              <a:rPr lang="ko-KR" altLang="en-US" sz="2400" smtClean="0"/>
              <a:t>농업용 빅데이터 분석 솔루션</a:t>
            </a:r>
            <a:endParaRPr lang="ko-KR" altLang="en-US" sz="2400" dirty="0"/>
          </a:p>
        </p:txBody>
      </p:sp>
      <p:grpSp>
        <p:nvGrpSpPr>
          <p:cNvPr id="3" name="그룹 62"/>
          <p:cNvGrpSpPr/>
          <p:nvPr/>
        </p:nvGrpSpPr>
        <p:grpSpPr>
          <a:xfrm>
            <a:off x="1142976" y="2500306"/>
            <a:ext cx="6715172" cy="3714776"/>
            <a:chOff x="241996" y="3960157"/>
            <a:chExt cx="2513211" cy="2190983"/>
          </a:xfrm>
        </p:grpSpPr>
        <p:sp>
          <p:nvSpPr>
            <p:cNvPr id="70" name="AutoShape 1286"/>
            <p:cNvSpPr>
              <a:spLocks noChangeArrowheads="1"/>
            </p:cNvSpPr>
            <p:nvPr/>
          </p:nvSpPr>
          <p:spPr bwMode="auto">
            <a:xfrm>
              <a:off x="249953" y="3960157"/>
              <a:ext cx="2501086" cy="2190983"/>
            </a:xfrm>
            <a:prstGeom prst="roundRect">
              <a:avLst>
                <a:gd name="adj" fmla="val 4380"/>
              </a:avLst>
            </a:prstGeom>
            <a:solidFill>
              <a:srgbClr val="0F5EB5"/>
            </a:solidFill>
            <a:ln w="9525" algn="ctr">
              <a:solidFill>
                <a:srgbClr val="062478"/>
              </a:solidFill>
              <a:round/>
              <a:headEnd/>
              <a:tailEnd/>
            </a:ln>
            <a:effectLst>
              <a:outerShdw dist="17961" dir="2700000" algn="ctr" rotWithShape="0">
                <a:srgbClr val="4D4D4D"/>
              </a:outerShdw>
            </a:effectLst>
          </p:spPr>
          <p:txBody>
            <a:bodyPr lIns="0" tIns="0" rIns="0" bIns="0" anchor="ctr"/>
            <a:lstStyle/>
            <a:p>
              <a:pPr marL="85725" indent="-85725" algn="l" latinLnBrk="0">
                <a:lnSpc>
                  <a:spcPct val="150000"/>
                </a:lnSpc>
              </a:pPr>
              <a:endParaRPr lang="ko-KR" altLang="ko-KR" sz="1400" b="1">
                <a:solidFill>
                  <a:schemeClr val="bg1"/>
                </a:solidFill>
                <a:latin typeface="+mn-ea"/>
                <a:ea typeface="+mn-ea"/>
              </a:endParaRPr>
            </a:p>
          </p:txBody>
        </p:sp>
        <p:sp>
          <p:nvSpPr>
            <p:cNvPr id="71" name="AutoShape 1287"/>
            <p:cNvSpPr>
              <a:spLocks noChangeArrowheads="1"/>
            </p:cNvSpPr>
            <p:nvPr/>
          </p:nvSpPr>
          <p:spPr bwMode="auto">
            <a:xfrm>
              <a:off x="263463" y="3977922"/>
              <a:ext cx="2470277" cy="152433"/>
            </a:xfrm>
            <a:prstGeom prst="roundRect">
              <a:avLst>
                <a:gd name="adj" fmla="val 50000"/>
              </a:avLst>
            </a:prstGeom>
            <a:gradFill rotWithShape="1">
              <a:gsLst>
                <a:gs pos="0">
                  <a:srgbClr val="62A6F8"/>
                </a:gs>
                <a:gs pos="100000">
                  <a:srgbClr val="0F5EB5"/>
                </a:gs>
              </a:gsLst>
              <a:lin ang="5400000" scaled="1"/>
            </a:gradFill>
            <a:ln>
              <a:noFill/>
            </a:ln>
            <a:effectLst/>
            <a:extLst>
              <a:ext uri="{91240B29-F687-4F45-9708-019B960494DF}">
                <a14:hiddenLine xmlns:a14="http://schemas.microsoft.com/office/drawing/2010/main" w="28575" algn="ctr">
                  <a:solidFill>
                    <a:srgbClr val="00285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lgn="l"/>
              <a:endParaRPr lang="ko-KR" altLang="en-US" sz="1600" b="1">
                <a:solidFill>
                  <a:schemeClr val="bg1"/>
                </a:solidFill>
                <a:latin typeface="+mn-ea"/>
                <a:ea typeface="+mn-ea"/>
              </a:endParaRPr>
            </a:p>
          </p:txBody>
        </p:sp>
        <p:sp>
          <p:nvSpPr>
            <p:cNvPr id="72" name="Rectangle 1290"/>
            <p:cNvSpPr>
              <a:spLocks noChangeArrowheads="1"/>
            </p:cNvSpPr>
            <p:nvPr/>
          </p:nvSpPr>
          <p:spPr bwMode="auto">
            <a:xfrm>
              <a:off x="241996" y="4042783"/>
              <a:ext cx="2513211" cy="471970"/>
            </a:xfrm>
            <a:prstGeom prst="rect">
              <a:avLst/>
            </a:prstGeom>
            <a:noFill/>
            <a:ln>
              <a:noFill/>
            </a:ln>
            <a:effectLst>
              <a:outerShdw dist="17961" dir="2700000" algn="ctr" rotWithShape="0">
                <a:srgbClr val="003366"/>
              </a:outerShdw>
            </a:effectLst>
            <a:extLst>
              <a:ext uri="{909E8E84-426E-40DD-AFC4-6F175D3DCCD1}">
                <a14:hiddenFill xmlns:a14="http://schemas.microsoft.com/office/drawing/2010/main">
                  <a:gradFill rotWithShape="1">
                    <a:gsLst>
                      <a:gs pos="0">
                        <a:srgbClr val="35734A">
                          <a:gamma/>
                          <a:tint val="60784"/>
                          <a:invGamma/>
                        </a:srgbClr>
                      </a:gs>
                      <a:gs pos="100000">
                        <a:srgbClr val="35734A"/>
                      </a:gs>
                    </a:gsLst>
                    <a:lin ang="5400000" scaled="1"/>
                  </a:gradFill>
                </a14:hiddenFill>
              </a:ext>
              <a:ext uri="{91240B29-F687-4F45-9708-019B960494DF}">
                <a14:hiddenLine xmlns:a14="http://schemas.microsoft.com/office/drawing/2010/main" w="28575" algn="ctr">
                  <a:solidFill>
                    <a:srgbClr val="002850"/>
                  </a:solidFill>
                  <a:miter lim="800000"/>
                  <a:headEnd/>
                  <a:tailEnd/>
                </a14:hiddenLine>
              </a:ext>
            </a:extLst>
          </p:spPr>
          <p:txBody>
            <a:bodyPr wrap="square" lIns="0" tIns="0" rIns="0" bIns="0" anchor="ctr">
              <a:spAutoFit/>
            </a:bodyPr>
            <a:lstStyle/>
            <a:p>
              <a:pPr algn="l"/>
              <a:endParaRPr lang="ko-KR" altLang="en-US" sz="1600" b="1" dirty="0">
                <a:solidFill>
                  <a:schemeClr val="bg1"/>
                </a:solidFill>
                <a:latin typeface="+mn-ea"/>
                <a:ea typeface="+mn-ea"/>
              </a:endParaRPr>
            </a:p>
          </p:txBody>
        </p:sp>
      </p:grpSp>
      <p:sp>
        <p:nvSpPr>
          <p:cNvPr id="73" name="모서리가 둥근 직사각형 72"/>
          <p:cNvSpPr/>
          <p:nvPr/>
        </p:nvSpPr>
        <p:spPr>
          <a:xfrm>
            <a:off x="1285853" y="2714620"/>
            <a:ext cx="6429419" cy="335758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그룹 18"/>
          <p:cNvGrpSpPr/>
          <p:nvPr/>
        </p:nvGrpSpPr>
        <p:grpSpPr>
          <a:xfrm>
            <a:off x="357158" y="928670"/>
            <a:ext cx="8429684" cy="471846"/>
            <a:chOff x="395536" y="1385518"/>
            <a:chExt cx="8496944" cy="471846"/>
          </a:xfrm>
        </p:grpSpPr>
        <p:grpSp>
          <p:nvGrpSpPr>
            <p:cNvPr id="5" name="그룹 200"/>
            <p:cNvGrpSpPr/>
            <p:nvPr/>
          </p:nvGrpSpPr>
          <p:grpSpPr>
            <a:xfrm>
              <a:off x="395536" y="1385518"/>
              <a:ext cx="8496944" cy="471846"/>
              <a:chOff x="-1085098" y="4293096"/>
              <a:chExt cx="5193516" cy="374484"/>
            </a:xfrm>
          </p:grpSpPr>
          <p:sp>
            <p:nvSpPr>
              <p:cNvPr id="28" name="AutoShape 153"/>
              <p:cNvSpPr>
                <a:spLocks noChangeArrowheads="1"/>
              </p:cNvSpPr>
              <p:nvPr/>
            </p:nvSpPr>
            <p:spPr bwMode="auto">
              <a:xfrm>
                <a:off x="-1085098" y="4293096"/>
                <a:ext cx="5193516" cy="369336"/>
              </a:xfrm>
              <a:prstGeom prst="roundRect">
                <a:avLst>
                  <a:gd name="adj" fmla="val 5890"/>
                </a:avLst>
              </a:prstGeom>
              <a:gradFill flip="none" rotWithShape="1">
                <a:gsLst>
                  <a:gs pos="0">
                    <a:srgbClr val="D6ECFF">
                      <a:lumMod val="50000"/>
                      <a:shade val="30000"/>
                      <a:satMod val="115000"/>
                    </a:srgbClr>
                  </a:gs>
                  <a:gs pos="50000">
                    <a:srgbClr val="D6ECFF">
                      <a:lumMod val="50000"/>
                      <a:shade val="67500"/>
                      <a:satMod val="115000"/>
                    </a:srgbClr>
                  </a:gs>
                  <a:gs pos="100000">
                    <a:srgbClr val="D6ECFF">
                      <a:lumMod val="50000"/>
                      <a:shade val="100000"/>
                      <a:satMod val="115000"/>
                    </a:srgbClr>
                  </a:gs>
                </a:gsLst>
                <a:lin ang="16200000" scaled="1"/>
                <a:tileRect/>
              </a:gradFill>
              <a:ln w="25400">
                <a:solidFill>
                  <a:sysClr val="window" lastClr="FFFFFF"/>
                </a:solidFill>
                <a:round/>
                <a:headEnd/>
                <a:tailEnd/>
              </a:ln>
              <a:effectLst>
                <a:outerShdw blurRad="127000" dir="2700000" algn="tl" rotWithShape="0">
                  <a:srgbClr val="D6ECFF">
                    <a:lumMod val="25000"/>
                    <a:alpha val="40000"/>
                  </a:srgbClr>
                </a:outerShdw>
              </a:effectLst>
            </p:spPr>
            <p:txBody>
              <a:bodyPr wrap="none" tIns="108000" anchor="ctr" anchorCtr="0">
                <a:scene3d>
                  <a:camera prst="orthographicFront"/>
                  <a:lightRig rig="threePt" dir="t"/>
                </a:scene3d>
                <a:sp3d extrusionH="57150" contourW="31750">
                  <a:bevelT w="0" prst="coolSlant"/>
                </a:sp3d>
              </a:bodyPr>
              <a:lstStyle/>
              <a:p>
                <a:pPr marL="0" marR="0" lvl="0" indent="-180975" defTabSz="914400" eaLnBrk="1" fontAlgn="auto" latinLnBrk="0" hangingPunct="1">
                  <a:lnSpc>
                    <a:spcPct val="80000"/>
                  </a:lnSpc>
                  <a:spcBef>
                    <a:spcPts val="0"/>
                  </a:spcBef>
                  <a:spcAft>
                    <a:spcPts val="0"/>
                  </a:spcAft>
                  <a:buClr>
                    <a:srgbClr val="FFFFFF"/>
                  </a:buClr>
                  <a:buSzTx/>
                  <a:buFontTx/>
                  <a:buNone/>
                  <a:tabLst/>
                  <a:defRPr/>
                </a:pPr>
                <a:endParaRPr kumimoji="0" lang="ko-KR" altLang="en-US" kern="0" dirty="0">
                  <a:ln>
                    <a:solidFill>
                      <a:prstClr val="white">
                        <a:alpha val="5000"/>
                      </a:prstClr>
                    </a:solidFill>
                  </a:ln>
                  <a:solidFill>
                    <a:srgbClr val="FFFF00"/>
                  </a:solidFill>
                  <a:effectLst>
                    <a:outerShdw blurRad="266700" dir="2700000" algn="tl" rotWithShape="0">
                      <a:prstClr val="black">
                        <a:alpha val="66000"/>
                      </a:prstClr>
                    </a:outerShdw>
                  </a:effectLst>
                  <a:latin typeface="HY견고딕" pitchFamily="18" charset="-127"/>
                  <a:ea typeface="HY견고딕" pitchFamily="18" charset="-127"/>
                </a:endParaRPr>
              </a:p>
            </p:txBody>
          </p:sp>
          <p:sp>
            <p:nvSpPr>
              <p:cNvPr id="29" name="자유형 204"/>
              <p:cNvSpPr/>
              <p:nvPr/>
            </p:nvSpPr>
            <p:spPr>
              <a:xfrm>
                <a:off x="-1085098" y="4293512"/>
                <a:ext cx="1483862" cy="374068"/>
              </a:xfrm>
              <a:custGeom>
                <a:avLst/>
                <a:gdLst>
                  <a:gd name="connsiteX0" fmla="*/ 0 w 1944216"/>
                  <a:gd name="connsiteY0" fmla="*/ 29480 h 720080"/>
                  <a:gd name="connsiteX1" fmla="*/ 8635 w 1944216"/>
                  <a:gd name="connsiteY1" fmla="*/ 8634 h 720080"/>
                  <a:gd name="connsiteX2" fmla="*/ 29481 w 1944216"/>
                  <a:gd name="connsiteY2" fmla="*/ 0 h 720080"/>
                  <a:gd name="connsiteX3" fmla="*/ 1914736 w 1944216"/>
                  <a:gd name="connsiteY3" fmla="*/ 0 h 720080"/>
                  <a:gd name="connsiteX4" fmla="*/ 1935582 w 1944216"/>
                  <a:gd name="connsiteY4" fmla="*/ 8635 h 720080"/>
                  <a:gd name="connsiteX5" fmla="*/ 1944216 w 1944216"/>
                  <a:gd name="connsiteY5" fmla="*/ 29481 h 720080"/>
                  <a:gd name="connsiteX6" fmla="*/ 1944216 w 1944216"/>
                  <a:gd name="connsiteY6" fmla="*/ 690600 h 720080"/>
                  <a:gd name="connsiteX7" fmla="*/ 1935582 w 1944216"/>
                  <a:gd name="connsiteY7" fmla="*/ 711446 h 720080"/>
                  <a:gd name="connsiteX8" fmla="*/ 1914736 w 1944216"/>
                  <a:gd name="connsiteY8" fmla="*/ 720080 h 720080"/>
                  <a:gd name="connsiteX9" fmla="*/ 29480 w 1944216"/>
                  <a:gd name="connsiteY9" fmla="*/ 720080 h 720080"/>
                  <a:gd name="connsiteX10" fmla="*/ 8634 w 1944216"/>
                  <a:gd name="connsiteY10" fmla="*/ 711445 h 720080"/>
                  <a:gd name="connsiteX11" fmla="*/ 0 w 1944216"/>
                  <a:gd name="connsiteY11" fmla="*/ 690599 h 720080"/>
                  <a:gd name="connsiteX12" fmla="*/ 0 w 1944216"/>
                  <a:gd name="connsiteY12" fmla="*/ 29480 h 720080"/>
                  <a:gd name="connsiteX0" fmla="*/ 0 w 1944216"/>
                  <a:gd name="connsiteY0" fmla="*/ 135945 h 914200"/>
                  <a:gd name="connsiteX1" fmla="*/ 8635 w 1944216"/>
                  <a:gd name="connsiteY1" fmla="*/ 115099 h 914200"/>
                  <a:gd name="connsiteX2" fmla="*/ 29481 w 1944216"/>
                  <a:gd name="connsiteY2" fmla="*/ 106465 h 914200"/>
                  <a:gd name="connsiteX3" fmla="*/ 1914736 w 1944216"/>
                  <a:gd name="connsiteY3" fmla="*/ 106465 h 914200"/>
                  <a:gd name="connsiteX4" fmla="*/ 1935582 w 1944216"/>
                  <a:gd name="connsiteY4" fmla="*/ 115100 h 914200"/>
                  <a:gd name="connsiteX5" fmla="*/ 1944216 w 1944216"/>
                  <a:gd name="connsiteY5" fmla="*/ 797065 h 914200"/>
                  <a:gd name="connsiteX6" fmla="*/ 1935582 w 1944216"/>
                  <a:gd name="connsiteY6" fmla="*/ 817911 h 914200"/>
                  <a:gd name="connsiteX7" fmla="*/ 1914736 w 1944216"/>
                  <a:gd name="connsiteY7" fmla="*/ 826545 h 914200"/>
                  <a:gd name="connsiteX8" fmla="*/ 29480 w 1944216"/>
                  <a:gd name="connsiteY8" fmla="*/ 826545 h 914200"/>
                  <a:gd name="connsiteX9" fmla="*/ 8634 w 1944216"/>
                  <a:gd name="connsiteY9" fmla="*/ 817910 h 914200"/>
                  <a:gd name="connsiteX10" fmla="*/ 0 w 1944216"/>
                  <a:gd name="connsiteY10" fmla="*/ 797064 h 914200"/>
                  <a:gd name="connsiteX11" fmla="*/ 0 w 1944216"/>
                  <a:gd name="connsiteY11" fmla="*/ 135945 h 914200"/>
                  <a:gd name="connsiteX0" fmla="*/ 0 w 2233859"/>
                  <a:gd name="connsiteY0" fmla="*/ 29480 h 809174"/>
                  <a:gd name="connsiteX1" fmla="*/ 8635 w 2233859"/>
                  <a:gd name="connsiteY1" fmla="*/ 8634 h 809174"/>
                  <a:gd name="connsiteX2" fmla="*/ 29481 w 2233859"/>
                  <a:gd name="connsiteY2" fmla="*/ 0 h 809174"/>
                  <a:gd name="connsiteX3" fmla="*/ 1914736 w 2233859"/>
                  <a:gd name="connsiteY3" fmla="*/ 0 h 809174"/>
                  <a:gd name="connsiteX4" fmla="*/ 1944216 w 2233859"/>
                  <a:gd name="connsiteY4" fmla="*/ 690600 h 809174"/>
                  <a:gd name="connsiteX5" fmla="*/ 1935582 w 2233859"/>
                  <a:gd name="connsiteY5" fmla="*/ 711446 h 809174"/>
                  <a:gd name="connsiteX6" fmla="*/ 1914736 w 2233859"/>
                  <a:gd name="connsiteY6" fmla="*/ 720080 h 809174"/>
                  <a:gd name="connsiteX7" fmla="*/ 29480 w 2233859"/>
                  <a:gd name="connsiteY7" fmla="*/ 720080 h 809174"/>
                  <a:gd name="connsiteX8" fmla="*/ 8634 w 2233859"/>
                  <a:gd name="connsiteY8" fmla="*/ 711445 h 809174"/>
                  <a:gd name="connsiteX9" fmla="*/ 0 w 2233859"/>
                  <a:gd name="connsiteY9" fmla="*/ 690599 h 809174"/>
                  <a:gd name="connsiteX10" fmla="*/ 0 w 2233859"/>
                  <a:gd name="connsiteY10" fmla="*/ 29480 h 809174"/>
                  <a:gd name="connsiteX0" fmla="*/ 0 w 2232420"/>
                  <a:gd name="connsiteY0" fmla="*/ 29480 h 720080"/>
                  <a:gd name="connsiteX1" fmla="*/ 8635 w 2232420"/>
                  <a:gd name="connsiteY1" fmla="*/ 8634 h 720080"/>
                  <a:gd name="connsiteX2" fmla="*/ 29481 w 2232420"/>
                  <a:gd name="connsiteY2" fmla="*/ 0 h 720080"/>
                  <a:gd name="connsiteX3" fmla="*/ 1914736 w 2232420"/>
                  <a:gd name="connsiteY3" fmla="*/ 0 h 720080"/>
                  <a:gd name="connsiteX4" fmla="*/ 1935582 w 2232420"/>
                  <a:gd name="connsiteY4" fmla="*/ 711446 h 720080"/>
                  <a:gd name="connsiteX5" fmla="*/ 1914736 w 2232420"/>
                  <a:gd name="connsiteY5" fmla="*/ 720080 h 720080"/>
                  <a:gd name="connsiteX6" fmla="*/ 29480 w 2232420"/>
                  <a:gd name="connsiteY6" fmla="*/ 720080 h 720080"/>
                  <a:gd name="connsiteX7" fmla="*/ 8634 w 2232420"/>
                  <a:gd name="connsiteY7" fmla="*/ 711445 h 720080"/>
                  <a:gd name="connsiteX8" fmla="*/ 0 w 2232420"/>
                  <a:gd name="connsiteY8" fmla="*/ 690599 h 720080"/>
                  <a:gd name="connsiteX9" fmla="*/ 0 w 2232420"/>
                  <a:gd name="connsiteY9"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914736 w 2228945"/>
                  <a:gd name="connsiteY4" fmla="*/ 720080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224137 w 2228945"/>
                  <a:gd name="connsiteY4" fmla="*/ 720079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224137 w 2228945"/>
                  <a:gd name="connsiteY4" fmla="*/ 720079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1914736"/>
                  <a:gd name="connsiteY0" fmla="*/ 29480 h 720080"/>
                  <a:gd name="connsiteX1" fmla="*/ 8635 w 1914736"/>
                  <a:gd name="connsiteY1" fmla="*/ 8634 h 720080"/>
                  <a:gd name="connsiteX2" fmla="*/ 29481 w 1914736"/>
                  <a:gd name="connsiteY2" fmla="*/ 0 h 720080"/>
                  <a:gd name="connsiteX3" fmla="*/ 1914736 w 1914736"/>
                  <a:gd name="connsiteY3" fmla="*/ 0 h 720080"/>
                  <a:gd name="connsiteX4" fmla="*/ 1224137 w 1914736"/>
                  <a:gd name="connsiteY4" fmla="*/ 720079 h 720080"/>
                  <a:gd name="connsiteX5" fmla="*/ 29480 w 1914736"/>
                  <a:gd name="connsiteY5" fmla="*/ 720080 h 720080"/>
                  <a:gd name="connsiteX6" fmla="*/ 8634 w 1914736"/>
                  <a:gd name="connsiteY6" fmla="*/ 711445 h 720080"/>
                  <a:gd name="connsiteX7" fmla="*/ 0 w 1914736"/>
                  <a:gd name="connsiteY7" fmla="*/ 690599 h 720080"/>
                  <a:gd name="connsiteX8" fmla="*/ 0 w 1914736"/>
                  <a:gd name="connsiteY8" fmla="*/ 29480 h 720080"/>
                  <a:gd name="connsiteX0" fmla="*/ 0 w 1914736"/>
                  <a:gd name="connsiteY0" fmla="*/ 29480 h 720080"/>
                  <a:gd name="connsiteX1" fmla="*/ 8635 w 1914736"/>
                  <a:gd name="connsiteY1" fmla="*/ 8634 h 720080"/>
                  <a:gd name="connsiteX2" fmla="*/ 29481 w 1914736"/>
                  <a:gd name="connsiteY2" fmla="*/ 0 h 720080"/>
                  <a:gd name="connsiteX3" fmla="*/ 1914736 w 1914736"/>
                  <a:gd name="connsiteY3" fmla="*/ 0 h 720080"/>
                  <a:gd name="connsiteX4" fmla="*/ 1224137 w 1914736"/>
                  <a:gd name="connsiteY4" fmla="*/ 720079 h 720080"/>
                  <a:gd name="connsiteX5" fmla="*/ 29480 w 1914736"/>
                  <a:gd name="connsiteY5" fmla="*/ 720080 h 720080"/>
                  <a:gd name="connsiteX6" fmla="*/ 8634 w 1914736"/>
                  <a:gd name="connsiteY6" fmla="*/ 711445 h 720080"/>
                  <a:gd name="connsiteX7" fmla="*/ 0 w 1914736"/>
                  <a:gd name="connsiteY7" fmla="*/ 690599 h 720080"/>
                  <a:gd name="connsiteX8" fmla="*/ 0 w 1914736"/>
                  <a:gd name="connsiteY8" fmla="*/ 29480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736" h="720080">
                    <a:moveTo>
                      <a:pt x="0" y="29480"/>
                    </a:moveTo>
                    <a:cubicBezTo>
                      <a:pt x="0" y="21661"/>
                      <a:pt x="3106" y="14163"/>
                      <a:pt x="8635" y="8634"/>
                    </a:cubicBezTo>
                    <a:cubicBezTo>
                      <a:pt x="14164" y="3105"/>
                      <a:pt x="21662" y="0"/>
                      <a:pt x="29481" y="0"/>
                    </a:cubicBezTo>
                    <a:lnTo>
                      <a:pt x="1914736" y="0"/>
                    </a:lnTo>
                    <a:cubicBezTo>
                      <a:pt x="1569180" y="131494"/>
                      <a:pt x="1387854" y="395359"/>
                      <a:pt x="1224137" y="720079"/>
                    </a:cubicBezTo>
                    <a:lnTo>
                      <a:pt x="29480" y="720080"/>
                    </a:lnTo>
                    <a:cubicBezTo>
                      <a:pt x="21661" y="720080"/>
                      <a:pt x="14163" y="716974"/>
                      <a:pt x="8634" y="711445"/>
                    </a:cubicBezTo>
                    <a:cubicBezTo>
                      <a:pt x="3105" y="705916"/>
                      <a:pt x="0" y="698418"/>
                      <a:pt x="0" y="690599"/>
                    </a:cubicBezTo>
                    <a:lnTo>
                      <a:pt x="0" y="29480"/>
                    </a:lnTo>
                    <a:close/>
                  </a:path>
                </a:pathLst>
              </a:custGeom>
              <a:solidFill>
                <a:sysClr val="window" lastClr="FFFFFF">
                  <a:alpha val="20000"/>
                </a:sysClr>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smtClean="0">
                  <a:ln>
                    <a:noFill/>
                  </a:ln>
                  <a:solidFill>
                    <a:prstClr val="white"/>
                  </a:solidFill>
                  <a:effectLst/>
                  <a:uLnTx/>
                  <a:uFillTx/>
                  <a:latin typeface="Dinmed"/>
                  <a:ea typeface="-윤고딕130"/>
                  <a:cs typeface="+mn-cs"/>
                </a:endParaRPr>
              </a:p>
            </p:txBody>
          </p:sp>
        </p:grpSp>
        <p:sp>
          <p:nvSpPr>
            <p:cNvPr id="27" name="TextBox 26"/>
            <p:cNvSpPr txBox="1"/>
            <p:nvPr/>
          </p:nvSpPr>
          <p:spPr>
            <a:xfrm>
              <a:off x="524858" y="1457525"/>
              <a:ext cx="7931833" cy="338554"/>
            </a:xfrm>
            <a:prstGeom prst="rect">
              <a:avLst/>
            </a:prstGeom>
            <a:noFill/>
          </p:spPr>
          <p:txBody>
            <a:bodyPr wrap="square" rtlCol="0" anchor="ctr">
              <a:spAutoFit/>
            </a:bodyPr>
            <a:lstStyle/>
            <a:p>
              <a:pPr lvl="0"/>
              <a:r>
                <a:rPr kumimoji="0" lang="en-US" altLang="ko-KR" sz="1600" kern="0" smtClean="0">
                  <a:ln>
                    <a:solidFill>
                      <a:prstClr val="white">
                        <a:alpha val="5000"/>
                      </a:prstClr>
                    </a:solidFill>
                  </a:ln>
                  <a:solidFill>
                    <a:schemeClr val="bg1"/>
                  </a:solidFill>
                  <a:effectLst>
                    <a:outerShdw blurRad="266700" dir="2700000" algn="tl" rotWithShape="0">
                      <a:prstClr val="black">
                        <a:alpha val="66000"/>
                      </a:prstClr>
                    </a:outerShdw>
                  </a:effectLst>
                  <a:latin typeface="HY견고딕" pitchFamily="18" charset="-127"/>
                  <a:ea typeface="HY견고딕" pitchFamily="18" charset="-127"/>
                </a:rPr>
                <a:t>Fujitsu</a:t>
              </a:r>
              <a:endParaRPr kumimoji="0" lang="ko-KR" altLang="en-US" sz="1600" kern="0" dirty="0">
                <a:ln>
                  <a:solidFill>
                    <a:prstClr val="white">
                      <a:alpha val="5000"/>
                    </a:prstClr>
                  </a:solidFill>
                </a:ln>
                <a:solidFill>
                  <a:schemeClr val="bg1"/>
                </a:solidFill>
                <a:effectLst>
                  <a:outerShdw blurRad="266700" dir="2700000" algn="tl" rotWithShape="0">
                    <a:prstClr val="black">
                      <a:alpha val="66000"/>
                    </a:prstClr>
                  </a:outerShdw>
                </a:effectLst>
                <a:latin typeface="HY견고딕" pitchFamily="18" charset="-127"/>
                <a:ea typeface="HY견고딕" pitchFamily="18" charset="-127"/>
              </a:endParaRPr>
            </a:p>
          </p:txBody>
        </p:sp>
      </p:grpSp>
      <p:sp>
        <p:nvSpPr>
          <p:cNvPr id="33" name="직사각형 32"/>
          <p:cNvSpPr/>
          <p:nvPr/>
        </p:nvSpPr>
        <p:spPr>
          <a:xfrm>
            <a:off x="357158" y="1500174"/>
            <a:ext cx="8715436" cy="928694"/>
          </a:xfrm>
          <a:prstGeom prst="rect">
            <a:avLst/>
          </a:prstGeom>
          <a:solidFill>
            <a:schemeClr val="bg1">
              <a:lumMod val="75000"/>
              <a:alpha val="49000"/>
            </a:schemeClr>
          </a:solidFill>
          <a:ln>
            <a:no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endParaRPr lang="en-US" altLang="ko-KR" sz="1000" b="1" dirty="0">
              <a:solidFill>
                <a:prstClr val="black"/>
              </a:solidFill>
              <a:latin typeface="+mn-ea"/>
            </a:endParaRPr>
          </a:p>
          <a:p>
            <a:endParaRPr lang="en-US" altLang="ko-KR" sz="1000" b="1" dirty="0">
              <a:solidFill>
                <a:prstClr val="black"/>
              </a:solidFill>
              <a:latin typeface="+mn-ea"/>
            </a:endParaRPr>
          </a:p>
          <a:p>
            <a:endParaRPr lang="en-US" altLang="ko-KR" sz="1000" b="1" dirty="0">
              <a:solidFill>
                <a:prstClr val="black"/>
              </a:solidFill>
              <a:latin typeface="+mn-ea"/>
            </a:endParaRPr>
          </a:p>
          <a:p>
            <a:endParaRPr lang="en-US" altLang="ko-KR" sz="1000" b="1" dirty="0">
              <a:solidFill>
                <a:prstClr val="black"/>
              </a:solidFill>
              <a:latin typeface="+mn-ea"/>
            </a:endParaRPr>
          </a:p>
        </p:txBody>
      </p:sp>
      <p:pic>
        <p:nvPicPr>
          <p:cNvPr id="34" name="Picture 69" descr="공"/>
          <p:cNvPicPr>
            <a:picLocks noChangeAspect="1" noChangeArrowheads="1"/>
          </p:cNvPicPr>
          <p:nvPr/>
        </p:nvPicPr>
        <p:blipFill>
          <a:blip r:embed="rId2" cstate="print">
            <a:lum bright="-6000" contrast="36000"/>
            <a:extLst>
              <a:ext uri="{28A0092B-C50C-407E-A947-70E740481C1C}">
                <a14:useLocalDpi xmlns:a14="http://schemas.microsoft.com/office/drawing/2010/main" val="0"/>
              </a:ext>
            </a:extLst>
          </a:blip>
          <a:srcRect/>
          <a:stretch>
            <a:fillRect/>
          </a:stretch>
        </p:blipFill>
        <p:spPr bwMode="auto">
          <a:xfrm>
            <a:off x="468000" y="1644175"/>
            <a:ext cx="152373" cy="144000"/>
          </a:xfrm>
          <a:prstGeom prst="rect">
            <a:avLst/>
          </a:prstGeom>
          <a:noFill/>
          <a:extLst>
            <a:ext uri="{909E8E84-426E-40DD-AFC4-6F175D3DCCD1}">
              <a14:hiddenFill xmlns:a14="http://schemas.microsoft.com/office/drawing/2010/main">
                <a:solidFill>
                  <a:schemeClr val="hlink"/>
                </a:solidFill>
              </a14:hiddenFill>
            </a:ext>
          </a:extLst>
        </p:spPr>
      </p:pic>
      <p:sp>
        <p:nvSpPr>
          <p:cNvPr id="35" name="직사각형 34"/>
          <p:cNvSpPr/>
          <p:nvPr/>
        </p:nvSpPr>
        <p:spPr>
          <a:xfrm>
            <a:off x="642910" y="1571612"/>
            <a:ext cx="8358246" cy="869469"/>
          </a:xfrm>
          <a:prstGeom prst="rect">
            <a:avLst/>
          </a:prstGeom>
        </p:spPr>
        <p:txBody>
          <a:bodyPr wrap="square">
            <a:spAutoFit/>
          </a:bodyPr>
          <a:lstStyle/>
          <a:p>
            <a:pPr algn="just">
              <a:spcAft>
                <a:spcPts val="300"/>
              </a:spcAft>
            </a:pPr>
            <a:r>
              <a:rPr lang="ko-KR" altLang="en-US" sz="1200" b="1" smtClean="0">
                <a:ln>
                  <a:solidFill>
                    <a:schemeClr val="tx1">
                      <a:lumMod val="65000"/>
                      <a:lumOff val="35000"/>
                      <a:alpha val="0"/>
                    </a:schemeClr>
                  </a:solidFill>
                </a:ln>
                <a:solidFill>
                  <a:srgbClr val="192761"/>
                </a:solidFill>
                <a:latin typeface="+mn-ea"/>
                <a:ea typeface="+mn-ea"/>
              </a:rPr>
              <a:t>농지작업 실적과 작물 이미지 등 데이터를 분석해 수확량 증가와 품질을 향상시키는 클라우드 기반의 농업용 빅데이터 분석 솔루션을 </a:t>
            </a:r>
            <a:r>
              <a:rPr lang="en-US" altLang="ko-KR" sz="1200" b="1" smtClean="0">
                <a:ln>
                  <a:solidFill>
                    <a:schemeClr val="tx1">
                      <a:lumMod val="65000"/>
                      <a:lumOff val="35000"/>
                      <a:alpha val="0"/>
                    </a:schemeClr>
                  </a:solidFill>
                </a:ln>
                <a:solidFill>
                  <a:srgbClr val="192761"/>
                </a:solidFill>
                <a:latin typeface="+mn-ea"/>
                <a:ea typeface="+mn-ea"/>
              </a:rPr>
              <a:t>2012</a:t>
            </a:r>
            <a:r>
              <a:rPr lang="ko-KR" altLang="en-US" sz="1200" b="1" smtClean="0">
                <a:ln>
                  <a:solidFill>
                    <a:schemeClr val="tx1">
                      <a:lumMod val="65000"/>
                      <a:lumOff val="35000"/>
                      <a:alpha val="0"/>
                    </a:schemeClr>
                  </a:solidFill>
                </a:ln>
                <a:solidFill>
                  <a:srgbClr val="192761"/>
                </a:solidFill>
                <a:latin typeface="+mn-ea"/>
                <a:ea typeface="+mn-ea"/>
              </a:rPr>
              <a:t>년부터 제공하고 있음</a:t>
            </a:r>
            <a:endParaRPr lang="en-US" altLang="ko-KR" sz="1200" b="1" smtClean="0">
              <a:ln>
                <a:solidFill>
                  <a:schemeClr val="tx1">
                    <a:lumMod val="65000"/>
                    <a:lumOff val="35000"/>
                    <a:alpha val="0"/>
                  </a:schemeClr>
                </a:solidFill>
              </a:ln>
              <a:solidFill>
                <a:srgbClr val="192761"/>
              </a:solidFill>
              <a:latin typeface="+mn-ea"/>
              <a:ea typeface="+mn-ea"/>
            </a:endParaRPr>
          </a:p>
          <a:p>
            <a:pPr algn="just">
              <a:spcAft>
                <a:spcPts val="300"/>
              </a:spcAft>
            </a:pPr>
            <a:r>
              <a:rPr lang="ko-KR" altLang="en-US" sz="1200" b="1" smtClean="0">
                <a:ln>
                  <a:solidFill>
                    <a:schemeClr val="tx1">
                      <a:lumMod val="65000"/>
                      <a:lumOff val="35000"/>
                      <a:alpha val="0"/>
                    </a:schemeClr>
                  </a:solidFill>
                </a:ln>
                <a:solidFill>
                  <a:srgbClr val="192761"/>
                </a:solidFill>
                <a:latin typeface="+mn-ea"/>
                <a:ea typeface="+mn-ea"/>
              </a:rPr>
              <a:t>기후와 토양환경 등에 대해 센서로부터 수집되는 데이터와 과거 수확실적 등을 비롯한 빅데이터를 분석하여 최적의 파종</a:t>
            </a:r>
            <a:r>
              <a:rPr lang="en-US" altLang="ko-KR" sz="1200" b="1" smtClean="0">
                <a:ln>
                  <a:solidFill>
                    <a:schemeClr val="tx1">
                      <a:lumMod val="65000"/>
                      <a:lumOff val="35000"/>
                      <a:alpha val="0"/>
                    </a:schemeClr>
                  </a:solidFill>
                </a:ln>
                <a:solidFill>
                  <a:srgbClr val="192761"/>
                </a:solidFill>
                <a:latin typeface="+mn-ea"/>
                <a:ea typeface="+mn-ea"/>
              </a:rPr>
              <a:t>, </a:t>
            </a:r>
            <a:r>
              <a:rPr lang="ko-KR" altLang="en-US" sz="1200" b="1" smtClean="0">
                <a:ln>
                  <a:solidFill>
                    <a:schemeClr val="tx1">
                      <a:lumMod val="65000"/>
                      <a:lumOff val="35000"/>
                      <a:alpha val="0"/>
                    </a:schemeClr>
                  </a:solidFill>
                </a:ln>
                <a:solidFill>
                  <a:srgbClr val="192761"/>
                </a:solidFill>
                <a:latin typeface="+mn-ea"/>
                <a:ea typeface="+mn-ea"/>
              </a:rPr>
              <a:t>농약 살포</a:t>
            </a:r>
            <a:r>
              <a:rPr lang="en-US" altLang="ko-KR" sz="1200" b="1" smtClean="0">
                <a:ln>
                  <a:solidFill>
                    <a:schemeClr val="tx1">
                      <a:lumMod val="65000"/>
                      <a:lumOff val="35000"/>
                      <a:alpha val="0"/>
                    </a:schemeClr>
                  </a:solidFill>
                </a:ln>
                <a:solidFill>
                  <a:srgbClr val="192761"/>
                </a:solidFill>
                <a:latin typeface="+mn-ea"/>
                <a:ea typeface="+mn-ea"/>
              </a:rPr>
              <a:t>, </a:t>
            </a:r>
            <a:r>
              <a:rPr lang="ko-KR" altLang="en-US" sz="1200" b="1" smtClean="0">
                <a:ln>
                  <a:solidFill>
                    <a:schemeClr val="tx1">
                      <a:lumMod val="65000"/>
                      <a:lumOff val="35000"/>
                      <a:alpha val="0"/>
                    </a:schemeClr>
                  </a:solidFill>
                </a:ln>
                <a:solidFill>
                  <a:srgbClr val="192761"/>
                </a:solidFill>
                <a:latin typeface="+mn-ea"/>
                <a:ea typeface="+mn-ea"/>
              </a:rPr>
              <a:t>수확 시점을 제공하는 솔루션</a:t>
            </a:r>
            <a:endParaRPr lang="en-US" altLang="ko-KR" sz="1200" b="1" smtClean="0">
              <a:ln>
                <a:solidFill>
                  <a:schemeClr val="tx1">
                    <a:lumMod val="65000"/>
                    <a:lumOff val="35000"/>
                    <a:alpha val="0"/>
                  </a:schemeClr>
                </a:solidFill>
              </a:ln>
              <a:solidFill>
                <a:srgbClr val="192761"/>
              </a:solidFill>
              <a:latin typeface="+mn-ea"/>
              <a:ea typeface="+mn-ea"/>
            </a:endParaRPr>
          </a:p>
        </p:txBody>
      </p:sp>
      <p:pic>
        <p:nvPicPr>
          <p:cNvPr id="38" name="Picture 69" descr="공"/>
          <p:cNvPicPr>
            <a:picLocks noChangeAspect="1" noChangeArrowheads="1"/>
          </p:cNvPicPr>
          <p:nvPr/>
        </p:nvPicPr>
        <p:blipFill>
          <a:blip r:embed="rId2" cstate="print">
            <a:lum bright="-6000" contrast="36000"/>
            <a:extLst>
              <a:ext uri="{28A0092B-C50C-407E-A947-70E740481C1C}">
                <a14:useLocalDpi xmlns:a14="http://schemas.microsoft.com/office/drawing/2010/main" val="0"/>
              </a:ext>
            </a:extLst>
          </a:blip>
          <a:srcRect/>
          <a:stretch>
            <a:fillRect/>
          </a:stretch>
        </p:blipFill>
        <p:spPr bwMode="auto">
          <a:xfrm>
            <a:off x="468000" y="2052000"/>
            <a:ext cx="152373" cy="144000"/>
          </a:xfrm>
          <a:prstGeom prst="rect">
            <a:avLst/>
          </a:prstGeom>
          <a:noFill/>
          <a:extLst>
            <a:ext uri="{909E8E84-426E-40DD-AFC4-6F175D3DCCD1}">
              <a14:hiddenFill xmlns:a14="http://schemas.microsoft.com/office/drawing/2010/main">
                <a:solidFill>
                  <a:schemeClr val="hlink"/>
                </a:solidFill>
              </a14:hiddenFill>
            </a:ext>
          </a:extLst>
        </p:spPr>
      </p:pic>
      <p:pic>
        <p:nvPicPr>
          <p:cNvPr id="86018" name="Picture 2"/>
          <p:cNvPicPr>
            <a:picLocks noChangeAspect="1" noChangeArrowheads="1"/>
          </p:cNvPicPr>
          <p:nvPr/>
        </p:nvPicPr>
        <p:blipFill>
          <a:blip r:embed="rId3"/>
          <a:srcRect/>
          <a:stretch>
            <a:fillRect/>
          </a:stretch>
        </p:blipFill>
        <p:spPr bwMode="auto">
          <a:xfrm>
            <a:off x="1714480" y="2786058"/>
            <a:ext cx="5546258" cy="3214710"/>
          </a:xfrm>
          <a:prstGeom prst="rect">
            <a:avLst/>
          </a:prstGeom>
          <a:noFill/>
          <a:ln w="9525">
            <a:noFill/>
            <a:miter lim="800000"/>
            <a:headEnd/>
            <a:tailEnd/>
          </a:ln>
          <a:effectLst/>
        </p:spPr>
      </p:pic>
    </p:spTree>
    <p:extLst>
      <p:ext uri="{BB962C8B-B14F-4D97-AF65-F5344CB8AC3E}">
        <p14:creationId xmlns:p14="http://schemas.microsoft.com/office/powerpoint/2010/main" val="38162514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그림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626"/>
            <a:ext cx="9144000" cy="6858000"/>
          </a:xfrm>
          <a:prstGeom prst="rect">
            <a:avLst/>
          </a:prstGeom>
        </p:spPr>
      </p:pic>
      <p:grpSp>
        <p:nvGrpSpPr>
          <p:cNvPr id="31" name="그룹 8"/>
          <p:cNvGrpSpPr/>
          <p:nvPr/>
        </p:nvGrpSpPr>
        <p:grpSpPr>
          <a:xfrm>
            <a:off x="1737709" y="2577370"/>
            <a:ext cx="3118766" cy="712667"/>
            <a:chOff x="2960431" y="1992433"/>
            <a:chExt cx="2272855" cy="519367"/>
          </a:xfrm>
        </p:grpSpPr>
        <p:sp>
          <p:nvSpPr>
            <p:cNvPr id="32" name="직사각형 31"/>
            <p:cNvSpPr/>
            <p:nvPr/>
          </p:nvSpPr>
          <p:spPr>
            <a:xfrm>
              <a:off x="2960431" y="1992433"/>
              <a:ext cx="519367" cy="519367"/>
            </a:xfrm>
            <a:prstGeom prst="rect">
              <a:avLst/>
            </a:prstGeom>
            <a:solidFill>
              <a:srgbClr val="476EC5"/>
            </a:solidFill>
            <a:ln w="539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1270" h="6350"/>
              </a:sp3d>
            </a:bodyPr>
            <a:lstStyle/>
            <a:p>
              <a:pPr algn="ctr" latinLnBrk="0"/>
              <a:r>
                <a:rPr lang="en-US" altLang="ko-KR" sz="4400" b="1" spc="-151" dirty="0" smtClean="0">
                  <a:solidFill>
                    <a:schemeClr val="bg1"/>
                  </a:solidFill>
                  <a:effectLst>
                    <a:outerShdw blurRad="63500" algn="ctr" rotWithShape="0">
                      <a:prstClr val="black">
                        <a:alpha val="70000"/>
                      </a:prstClr>
                    </a:outerShdw>
                  </a:effectLst>
                  <a:latin typeface="Times New Roman" panose="02020603050405020304" pitchFamily="18" charset="0"/>
                  <a:ea typeface="맑은 고딕" pitchFamily="50" charset="-127"/>
                  <a:cs typeface="Times New Roman" panose="02020603050405020304" pitchFamily="18" charset="0"/>
                </a:rPr>
                <a:t>II</a:t>
              </a:r>
              <a:endParaRPr lang="ko-KR" altLang="en-US" sz="4400" b="1" spc="-151" dirty="0">
                <a:solidFill>
                  <a:schemeClr val="bg1"/>
                </a:solidFill>
                <a:effectLst>
                  <a:outerShdw blurRad="63500" algn="ctr" rotWithShape="0">
                    <a:prstClr val="black">
                      <a:alpha val="70000"/>
                    </a:prstClr>
                  </a:outerShdw>
                </a:effectLst>
                <a:latin typeface="Times New Roman" panose="02020603050405020304" pitchFamily="18" charset="0"/>
                <a:ea typeface="맑은 고딕" pitchFamily="50" charset="-127"/>
                <a:cs typeface="Times New Roman" panose="02020603050405020304" pitchFamily="18" charset="0"/>
              </a:endParaRPr>
            </a:p>
          </p:txBody>
        </p:sp>
        <p:sp>
          <p:nvSpPr>
            <p:cNvPr id="36" name="직사각형 35"/>
            <p:cNvSpPr/>
            <p:nvPr/>
          </p:nvSpPr>
          <p:spPr>
            <a:xfrm>
              <a:off x="3555914" y="1995578"/>
              <a:ext cx="1677372" cy="471024"/>
            </a:xfrm>
            <a:prstGeom prst="rect">
              <a:avLst/>
            </a:prstGeom>
          </p:spPr>
          <p:txBody>
            <a:bodyPr wrap="none">
              <a:spAutoFit/>
            </a:bodyPr>
            <a:lstStyle/>
            <a:p>
              <a:pPr algn="l"/>
              <a:r>
                <a:rPr lang="en-US" altLang="ko-KR" sz="3600" b="1" spc="-200" dirty="0" smtClean="0">
                  <a:ln>
                    <a:solidFill>
                      <a:schemeClr val="tx1">
                        <a:lumMod val="65000"/>
                        <a:lumOff val="35000"/>
                        <a:alpha val="0"/>
                      </a:schemeClr>
                    </a:solidFill>
                  </a:ln>
                  <a:solidFill>
                    <a:srgbClr val="192761"/>
                  </a:solidFill>
                  <a:latin typeface="+mn-ea"/>
                  <a:ea typeface="+mn-ea"/>
                </a:rPr>
                <a:t>ABRC </a:t>
              </a:r>
              <a:r>
                <a:rPr lang="ko-KR" altLang="en-US" sz="3600" b="1" spc="-200" smtClean="0">
                  <a:ln>
                    <a:solidFill>
                      <a:schemeClr val="tx1">
                        <a:lumMod val="65000"/>
                        <a:lumOff val="35000"/>
                        <a:alpha val="0"/>
                      </a:schemeClr>
                    </a:solidFill>
                  </a:ln>
                  <a:solidFill>
                    <a:srgbClr val="192761"/>
                  </a:solidFill>
                  <a:latin typeface="+mn-ea"/>
                  <a:ea typeface="+mn-ea"/>
                </a:rPr>
                <a:t>소개</a:t>
              </a:r>
              <a:endParaRPr lang="en-US" altLang="ko-KR" sz="3600" b="1" spc="-200" dirty="0">
                <a:ln>
                  <a:solidFill>
                    <a:schemeClr val="tx1">
                      <a:lumMod val="65000"/>
                      <a:lumOff val="35000"/>
                      <a:alpha val="0"/>
                    </a:schemeClr>
                  </a:solidFill>
                </a:ln>
                <a:solidFill>
                  <a:srgbClr val="192761"/>
                </a:solidFill>
                <a:latin typeface="+mn-ea"/>
                <a:ea typeface="+mn-ea"/>
              </a:endParaRPr>
            </a:p>
          </p:txBody>
        </p:sp>
      </p:grpSp>
    </p:spTree>
    <p:extLst>
      <p:ext uri="{BB962C8B-B14F-4D97-AF65-F5344CB8AC3E}">
        <p14:creationId xmlns:p14="http://schemas.microsoft.com/office/powerpoint/2010/main" val="35571407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그림 28" descr="ppt_배경 3.jpg"/>
          <p:cNvPicPr>
            <a:picLocks noChangeAspect="1"/>
          </p:cNvPicPr>
          <p:nvPr/>
        </p:nvPicPr>
        <p:blipFill>
          <a:blip r:embed="rId2" cstate="print"/>
          <a:stretch>
            <a:fillRect/>
          </a:stretch>
        </p:blipFill>
        <p:spPr>
          <a:xfrm>
            <a:off x="179512" y="980728"/>
            <a:ext cx="8784976" cy="5400600"/>
          </a:xfrm>
          <a:prstGeom prst="rect">
            <a:avLst/>
          </a:prstGeom>
        </p:spPr>
      </p:pic>
      <p:sp>
        <p:nvSpPr>
          <p:cNvPr id="41" name="이등변 삼각형 40"/>
          <p:cNvSpPr/>
          <p:nvPr/>
        </p:nvSpPr>
        <p:spPr>
          <a:xfrm>
            <a:off x="1834562" y="2225193"/>
            <a:ext cx="5689766" cy="1305360"/>
          </a:xfrm>
          <a:prstGeom prst="triangl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텍스트 개체 틀 1"/>
          <p:cNvSpPr>
            <a:spLocks noGrp="1"/>
          </p:cNvSpPr>
          <p:nvPr>
            <p:ph type="body" sz="quarter" idx="10"/>
          </p:nvPr>
        </p:nvSpPr>
        <p:spPr/>
        <p:txBody>
          <a:bodyPr anchor="ctr"/>
          <a:lstStyle/>
          <a:p>
            <a:r>
              <a:rPr lang="ko-KR" altLang="en-US" dirty="0" smtClean="0"/>
              <a:t>센터 목표</a:t>
            </a:r>
            <a:endParaRPr lang="en-US" altLang="ko-KR" dirty="0" smtClean="0"/>
          </a:p>
        </p:txBody>
      </p:sp>
      <p:pic>
        <p:nvPicPr>
          <p:cNvPr id="19" name="그림 18"/>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29686" y="1450375"/>
            <a:ext cx="2245709" cy="1474570"/>
          </a:xfrm>
          <a:prstGeom prst="rect">
            <a:avLst/>
          </a:prstGeom>
        </p:spPr>
      </p:pic>
      <p:sp>
        <p:nvSpPr>
          <p:cNvPr id="21" name="직사각형 20"/>
          <p:cNvSpPr/>
          <p:nvPr/>
        </p:nvSpPr>
        <p:spPr>
          <a:xfrm>
            <a:off x="2775751" y="1050570"/>
            <a:ext cx="4198585" cy="400110"/>
          </a:xfrm>
          <a:prstGeom prst="rect">
            <a:avLst/>
          </a:prstGeom>
        </p:spPr>
        <p:txBody>
          <a:bodyPr wrap="none">
            <a:spAutoFit/>
          </a:bodyPr>
          <a:lstStyle/>
          <a:p>
            <a:pPr algn="l"/>
            <a:r>
              <a:rPr lang="ko-KR" altLang="en-US" sz="2000" b="1" spc="-200" dirty="0" smtClean="0">
                <a:ln>
                  <a:solidFill>
                    <a:schemeClr val="tx1">
                      <a:lumMod val="65000"/>
                      <a:lumOff val="35000"/>
                      <a:alpha val="0"/>
                    </a:schemeClr>
                  </a:solidFill>
                </a:ln>
                <a:solidFill>
                  <a:srgbClr val="FF0000"/>
                </a:solidFill>
                <a:latin typeface="+mn-ea"/>
                <a:ea typeface="+mn-ea"/>
              </a:rPr>
              <a:t>국제적 경쟁력 있는 </a:t>
            </a:r>
            <a:r>
              <a:rPr lang="ko-KR" altLang="en-US" sz="2000" b="1" spc="-200" dirty="0">
                <a:ln>
                  <a:solidFill>
                    <a:schemeClr val="tx1">
                      <a:lumMod val="65000"/>
                      <a:lumOff val="35000"/>
                      <a:alpha val="0"/>
                    </a:schemeClr>
                  </a:solidFill>
                </a:ln>
                <a:solidFill>
                  <a:srgbClr val="FF0000"/>
                </a:solidFill>
                <a:latin typeface="+mn-ea"/>
                <a:ea typeface="+mn-ea"/>
              </a:rPr>
              <a:t>빅데이터 </a:t>
            </a:r>
            <a:r>
              <a:rPr lang="ko-KR" altLang="en-US" sz="2000" b="1" spc="-200" dirty="0" smtClean="0">
                <a:ln>
                  <a:solidFill>
                    <a:schemeClr val="tx1">
                      <a:lumMod val="65000"/>
                      <a:lumOff val="35000"/>
                      <a:alpha val="0"/>
                    </a:schemeClr>
                  </a:solidFill>
                </a:ln>
                <a:solidFill>
                  <a:srgbClr val="FF0000"/>
                </a:solidFill>
                <a:latin typeface="+mn-ea"/>
                <a:ea typeface="+mn-ea"/>
              </a:rPr>
              <a:t>기업 </a:t>
            </a:r>
            <a:r>
              <a:rPr lang="ko-KR" altLang="en-US" sz="2000" b="1" spc="-200" dirty="0">
                <a:ln>
                  <a:solidFill>
                    <a:schemeClr val="tx1">
                      <a:lumMod val="65000"/>
                      <a:lumOff val="35000"/>
                      <a:alpha val="0"/>
                    </a:schemeClr>
                  </a:solidFill>
                </a:ln>
                <a:solidFill>
                  <a:srgbClr val="FF0000"/>
                </a:solidFill>
                <a:latin typeface="+mn-ea"/>
                <a:ea typeface="+mn-ea"/>
              </a:rPr>
              <a:t>육성</a:t>
            </a:r>
          </a:p>
        </p:txBody>
      </p:sp>
      <p:sp>
        <p:nvSpPr>
          <p:cNvPr id="28" name="AutoShape 60"/>
          <p:cNvSpPr>
            <a:spLocks noChangeArrowheads="1"/>
          </p:cNvSpPr>
          <p:nvPr/>
        </p:nvSpPr>
        <p:spPr bwMode="auto">
          <a:xfrm>
            <a:off x="4932319" y="3516515"/>
            <a:ext cx="3835279" cy="2127063"/>
          </a:xfrm>
          <a:prstGeom prst="roundRect">
            <a:avLst>
              <a:gd name="adj" fmla="val 4315"/>
            </a:avLst>
          </a:prstGeom>
          <a:gradFill rotWithShape="1">
            <a:gsLst>
              <a:gs pos="0">
                <a:srgbClr val="F5EDD5">
                  <a:gamma/>
                  <a:tint val="0"/>
                  <a:invGamma/>
                </a:srgbClr>
              </a:gs>
              <a:gs pos="100000">
                <a:srgbClr val="F5EDD5"/>
              </a:gs>
            </a:gsLst>
            <a:lin ang="2700000" scaled="1"/>
          </a:gradFill>
          <a:ln w="28575">
            <a:solidFill>
              <a:srgbClr val="969696"/>
            </a:solidFill>
            <a:round/>
            <a:headEnd/>
            <a:tailEnd/>
          </a:ln>
          <a:effectLst/>
          <a:extLst>
            <a:ext uri="{AF507438-7753-43E0-B8FC-AC1667EBCBE1}">
              <a14:hiddenEffects xmlns:a14="http://schemas.microsoft.com/office/drawing/2010/main">
                <a:effectLst>
                  <a:outerShdw dist="71842" dir="2700000" algn="ctr" rotWithShape="0">
                    <a:srgbClr val="808080"/>
                  </a:outerShdw>
                </a:effectLst>
              </a14:hiddenEffects>
            </a:ext>
          </a:extLst>
        </p:spPr>
        <p:txBody>
          <a:bodyPr wrap="none" lIns="324000" tIns="0" rIns="0" bIns="0" anchor="ctr"/>
          <a:lstStyle/>
          <a:p>
            <a:pPr algn="l" eaLnBrk="0" latinLnBrk="0" hangingPunct="0">
              <a:lnSpc>
                <a:spcPct val="140000"/>
              </a:lnSpc>
            </a:pPr>
            <a:endParaRPr lang="ko-KR" altLang="ko-KR" smtClean="0">
              <a:solidFill>
                <a:srgbClr val="080808"/>
              </a:solidFill>
              <a:latin typeface="Arial" panose="020B0604020202020204" pitchFamily="34" charset="0"/>
              <a:ea typeface="HY견고딕" panose="02030600000101010101" pitchFamily="18" charset="-127"/>
            </a:endParaRPr>
          </a:p>
        </p:txBody>
      </p:sp>
      <p:sp>
        <p:nvSpPr>
          <p:cNvPr id="30" name="AutoShape 62"/>
          <p:cNvSpPr>
            <a:spLocks noChangeArrowheads="1"/>
          </p:cNvSpPr>
          <p:nvPr/>
        </p:nvSpPr>
        <p:spPr bwMode="auto">
          <a:xfrm>
            <a:off x="611559" y="3510223"/>
            <a:ext cx="3835279" cy="2133355"/>
          </a:xfrm>
          <a:prstGeom prst="roundRect">
            <a:avLst>
              <a:gd name="adj" fmla="val 6454"/>
            </a:avLst>
          </a:prstGeom>
          <a:gradFill rotWithShape="1">
            <a:gsLst>
              <a:gs pos="0">
                <a:srgbClr val="B7D2F5">
                  <a:gamma/>
                  <a:tint val="0"/>
                  <a:invGamma/>
                </a:srgbClr>
              </a:gs>
              <a:gs pos="100000">
                <a:srgbClr val="B7D2F5"/>
              </a:gs>
            </a:gsLst>
            <a:lin ang="2700000" scaled="1"/>
          </a:gradFill>
          <a:ln w="28575">
            <a:solidFill>
              <a:srgbClr val="969696"/>
            </a:solidFill>
            <a:round/>
            <a:headEnd/>
            <a:tailEnd/>
          </a:ln>
          <a:effectLst/>
          <a:extLst>
            <a:ext uri="{AF507438-7753-43E0-B8FC-AC1667EBCBE1}">
              <a14:hiddenEffects xmlns:a14="http://schemas.microsoft.com/office/drawing/2010/main">
                <a:effectLst>
                  <a:outerShdw dist="71842" dir="2700000" algn="ctr" rotWithShape="0">
                    <a:srgbClr val="808080"/>
                  </a:outerShdw>
                </a:effectLst>
              </a14:hiddenEffects>
            </a:ext>
          </a:extLst>
        </p:spPr>
        <p:txBody>
          <a:bodyPr wrap="none" lIns="324000" tIns="0" rIns="0" bIns="0" anchor="ctr"/>
          <a:lstStyle/>
          <a:p>
            <a:pPr algn="l" eaLnBrk="0" latinLnBrk="0" hangingPunct="0">
              <a:lnSpc>
                <a:spcPct val="140000"/>
              </a:lnSpc>
            </a:pPr>
            <a:endParaRPr lang="ko-KR" altLang="ko-KR" smtClean="0">
              <a:solidFill>
                <a:srgbClr val="080808"/>
              </a:solidFill>
              <a:latin typeface="Arial" panose="020B0604020202020204" pitchFamily="34" charset="0"/>
              <a:ea typeface="HY견고딕" panose="02030600000101010101" pitchFamily="18" charset="-127"/>
            </a:endParaRPr>
          </a:p>
        </p:txBody>
      </p:sp>
      <p:sp>
        <p:nvSpPr>
          <p:cNvPr id="32" name="AutoShape 81"/>
          <p:cNvSpPr>
            <a:spLocks noChangeArrowheads="1"/>
          </p:cNvSpPr>
          <p:nvPr/>
        </p:nvSpPr>
        <p:spPr bwMode="gray">
          <a:xfrm>
            <a:off x="5077496" y="3645024"/>
            <a:ext cx="3536784" cy="678774"/>
          </a:xfrm>
          <a:prstGeom prst="roundRect">
            <a:avLst>
              <a:gd name="adj" fmla="val 11921"/>
            </a:avLst>
          </a:prstGeom>
          <a:gradFill rotWithShape="1">
            <a:gsLst>
              <a:gs pos="0">
                <a:srgbClr val="9933FF"/>
              </a:gs>
              <a:gs pos="100000">
                <a:srgbClr val="9933FF">
                  <a:gamma/>
                  <a:shade val="69804"/>
                  <a:invGamma/>
                </a:srgbClr>
              </a:gs>
            </a:gsLst>
            <a:lin ang="5400000" scaled="1"/>
          </a:gradFill>
          <a:ln w="38100">
            <a:solidFill>
              <a:schemeClr val="bg1"/>
            </a:solidFill>
            <a:round/>
            <a:headEnd/>
            <a:tailEnd/>
          </a:ln>
          <a:effectLst>
            <a:outerShdw dist="35921" dir="2700000" algn="ctr" rotWithShape="0">
              <a:schemeClr val="bg2"/>
            </a:outerShdw>
          </a:effectLst>
        </p:spPr>
        <p:txBody>
          <a:bodyPr wrap="none" anchor="ctr"/>
          <a:lstStyle/>
          <a:p>
            <a:endParaRPr lang="ko-KR" altLang="en-US"/>
          </a:p>
        </p:txBody>
      </p:sp>
      <p:sp>
        <p:nvSpPr>
          <p:cNvPr id="33" name="AutoShape 83"/>
          <p:cNvSpPr>
            <a:spLocks noChangeArrowheads="1"/>
          </p:cNvSpPr>
          <p:nvPr/>
        </p:nvSpPr>
        <p:spPr bwMode="gray">
          <a:xfrm>
            <a:off x="765408" y="3645024"/>
            <a:ext cx="3536784" cy="678774"/>
          </a:xfrm>
          <a:prstGeom prst="roundRect">
            <a:avLst>
              <a:gd name="adj" fmla="val 11921"/>
            </a:avLst>
          </a:prstGeom>
          <a:gradFill rotWithShape="1">
            <a:gsLst>
              <a:gs pos="0">
                <a:srgbClr val="FF9900"/>
              </a:gs>
              <a:gs pos="100000">
                <a:srgbClr val="FF9900">
                  <a:gamma/>
                  <a:shade val="69804"/>
                  <a:invGamma/>
                </a:srgbClr>
              </a:gs>
            </a:gsLst>
            <a:lin ang="5400000" scaled="1"/>
          </a:gradFill>
          <a:ln w="38100">
            <a:solidFill>
              <a:schemeClr val="bg1"/>
            </a:solidFill>
            <a:round/>
            <a:headEnd/>
            <a:tailEnd/>
          </a:ln>
          <a:effectLst>
            <a:outerShdw dist="35921" dir="2700000" algn="ctr" rotWithShape="0">
              <a:schemeClr val="bg2"/>
            </a:outerShdw>
          </a:effectLst>
        </p:spPr>
        <p:txBody>
          <a:bodyPr wrap="none" anchor="ctr"/>
          <a:lstStyle/>
          <a:p>
            <a:endParaRPr lang="ko-KR" altLang="en-US"/>
          </a:p>
        </p:txBody>
      </p:sp>
      <p:sp>
        <p:nvSpPr>
          <p:cNvPr id="34" name="직사각형 33"/>
          <p:cNvSpPr/>
          <p:nvPr/>
        </p:nvSpPr>
        <p:spPr>
          <a:xfrm>
            <a:off x="847248" y="3803714"/>
            <a:ext cx="3384376" cy="338554"/>
          </a:xfrm>
          <a:prstGeom prst="rect">
            <a:avLst/>
          </a:prstGeom>
        </p:spPr>
        <p:txBody>
          <a:bodyPr wrap="square">
            <a:spAutoFit/>
          </a:bodyPr>
          <a:lstStyle/>
          <a:p>
            <a:r>
              <a:rPr lang="ko-KR" altLang="en-US" sz="1600" b="1" spc="-200" smtClean="0">
                <a:ln>
                  <a:solidFill>
                    <a:schemeClr val="tx1">
                      <a:lumMod val="65000"/>
                      <a:lumOff val="35000"/>
                      <a:alpha val="0"/>
                    </a:schemeClr>
                  </a:solidFill>
                </a:ln>
                <a:solidFill>
                  <a:schemeClr val="bg1"/>
                </a:solidFill>
                <a:latin typeface="+mn-ea"/>
                <a:ea typeface="+mn-ea"/>
              </a:rPr>
              <a:t>기업부설 데이터센터</a:t>
            </a:r>
            <a:endParaRPr lang="ko-KR" altLang="en-US" sz="1600" b="1" spc="-200" dirty="0">
              <a:ln>
                <a:solidFill>
                  <a:schemeClr val="tx1">
                    <a:lumMod val="65000"/>
                    <a:lumOff val="35000"/>
                    <a:alpha val="0"/>
                  </a:schemeClr>
                </a:solidFill>
              </a:ln>
              <a:solidFill>
                <a:schemeClr val="bg1"/>
              </a:solidFill>
              <a:latin typeface="+mn-ea"/>
              <a:ea typeface="+mn-ea"/>
            </a:endParaRPr>
          </a:p>
        </p:txBody>
      </p:sp>
      <p:sp>
        <p:nvSpPr>
          <p:cNvPr id="35" name="직사각형 34"/>
          <p:cNvSpPr/>
          <p:nvPr/>
        </p:nvSpPr>
        <p:spPr>
          <a:xfrm>
            <a:off x="5167088" y="3799235"/>
            <a:ext cx="3392768" cy="338554"/>
          </a:xfrm>
          <a:prstGeom prst="rect">
            <a:avLst/>
          </a:prstGeom>
        </p:spPr>
        <p:txBody>
          <a:bodyPr wrap="square">
            <a:spAutoFit/>
          </a:bodyPr>
          <a:lstStyle/>
          <a:p>
            <a:r>
              <a:rPr lang="ko-KR" altLang="en-US" sz="1600" b="1" spc="-200" smtClean="0">
                <a:ln>
                  <a:solidFill>
                    <a:schemeClr val="tx1">
                      <a:lumMod val="65000"/>
                      <a:lumOff val="35000"/>
                      <a:alpha val="0"/>
                    </a:schemeClr>
                  </a:solidFill>
                </a:ln>
                <a:solidFill>
                  <a:schemeClr val="bg1"/>
                </a:solidFill>
                <a:latin typeface="+mn-ea"/>
                <a:ea typeface="+mn-ea"/>
              </a:rPr>
              <a:t>기업부설 빅데이터연구소</a:t>
            </a:r>
            <a:endParaRPr lang="ko-KR" altLang="en-US" sz="1600" b="1" spc="-200" dirty="0">
              <a:ln>
                <a:solidFill>
                  <a:schemeClr val="tx1">
                    <a:lumMod val="65000"/>
                    <a:lumOff val="35000"/>
                    <a:alpha val="0"/>
                  </a:schemeClr>
                </a:solidFill>
              </a:ln>
              <a:solidFill>
                <a:schemeClr val="bg1"/>
              </a:solidFill>
              <a:latin typeface="+mn-ea"/>
              <a:ea typeface="+mn-ea"/>
            </a:endParaRPr>
          </a:p>
        </p:txBody>
      </p:sp>
      <p:sp>
        <p:nvSpPr>
          <p:cNvPr id="42" name="직사각형 41"/>
          <p:cNvSpPr/>
          <p:nvPr/>
        </p:nvSpPr>
        <p:spPr>
          <a:xfrm>
            <a:off x="2699792" y="3018438"/>
            <a:ext cx="3888431" cy="338554"/>
          </a:xfrm>
          <a:prstGeom prst="rect">
            <a:avLst/>
          </a:prstGeom>
        </p:spPr>
        <p:txBody>
          <a:bodyPr wrap="square">
            <a:spAutoFit/>
          </a:bodyPr>
          <a:lstStyle>
            <a:defPPr>
              <a:defRPr lang="ko-KR"/>
            </a:defPPr>
            <a:lvl1pPr algn="ctr" rtl="0" fontAlgn="base" latinLnBrk="1">
              <a:spcBef>
                <a:spcPct val="0"/>
              </a:spcBef>
              <a:spcAft>
                <a:spcPct val="0"/>
              </a:spcAft>
              <a:defRPr kumimoji="1" kern="1200">
                <a:solidFill>
                  <a:schemeClr val="tx1"/>
                </a:solidFill>
                <a:latin typeface="굴림" charset="-127"/>
                <a:ea typeface="굴림" charset="-127"/>
                <a:cs typeface="+mn-cs"/>
              </a:defRPr>
            </a:lvl1pPr>
            <a:lvl2pPr marL="457200" algn="ctr" rtl="0" fontAlgn="base" latinLnBrk="1">
              <a:spcBef>
                <a:spcPct val="0"/>
              </a:spcBef>
              <a:spcAft>
                <a:spcPct val="0"/>
              </a:spcAft>
              <a:defRPr kumimoji="1" kern="1200">
                <a:solidFill>
                  <a:schemeClr val="tx1"/>
                </a:solidFill>
                <a:latin typeface="굴림" charset="-127"/>
                <a:ea typeface="굴림" charset="-127"/>
                <a:cs typeface="+mn-cs"/>
              </a:defRPr>
            </a:lvl2pPr>
            <a:lvl3pPr marL="914400" algn="ctr" rtl="0" fontAlgn="base" latinLnBrk="1">
              <a:spcBef>
                <a:spcPct val="0"/>
              </a:spcBef>
              <a:spcAft>
                <a:spcPct val="0"/>
              </a:spcAft>
              <a:defRPr kumimoji="1" kern="1200">
                <a:solidFill>
                  <a:schemeClr val="tx1"/>
                </a:solidFill>
                <a:latin typeface="굴림" charset="-127"/>
                <a:ea typeface="굴림" charset="-127"/>
                <a:cs typeface="+mn-cs"/>
              </a:defRPr>
            </a:lvl3pPr>
            <a:lvl4pPr marL="1371600" algn="ctr" rtl="0" fontAlgn="base" latinLnBrk="1">
              <a:spcBef>
                <a:spcPct val="0"/>
              </a:spcBef>
              <a:spcAft>
                <a:spcPct val="0"/>
              </a:spcAft>
              <a:defRPr kumimoji="1" kern="1200">
                <a:solidFill>
                  <a:schemeClr val="tx1"/>
                </a:solidFill>
                <a:latin typeface="굴림" charset="-127"/>
                <a:ea typeface="굴림" charset="-127"/>
                <a:cs typeface="+mn-cs"/>
              </a:defRPr>
            </a:lvl4pPr>
            <a:lvl5pPr marL="1828800" algn="ctr" rtl="0" fontAlgn="base" latinLnBrk="1">
              <a:spcBef>
                <a:spcPct val="0"/>
              </a:spcBef>
              <a:spcAft>
                <a:spcPct val="0"/>
              </a:spcAft>
              <a:defRPr kumimoji="1" kern="1200">
                <a:solidFill>
                  <a:schemeClr val="tx1"/>
                </a:solidFill>
                <a:latin typeface="굴림" charset="-127"/>
                <a:ea typeface="굴림" charset="-127"/>
                <a:cs typeface="+mn-cs"/>
              </a:defRPr>
            </a:lvl5pPr>
            <a:lvl6pPr marL="2286000" algn="l" defTabSz="914400" rtl="0" eaLnBrk="1" latinLnBrk="1" hangingPunct="1">
              <a:defRPr kumimoji="1" kern="1200">
                <a:solidFill>
                  <a:schemeClr val="tx1"/>
                </a:solidFill>
                <a:latin typeface="굴림" charset="-127"/>
                <a:ea typeface="굴림" charset="-127"/>
                <a:cs typeface="+mn-cs"/>
              </a:defRPr>
            </a:lvl6pPr>
            <a:lvl7pPr marL="2743200" algn="l" defTabSz="914400" rtl="0" eaLnBrk="1" latinLnBrk="1" hangingPunct="1">
              <a:defRPr kumimoji="1" kern="1200">
                <a:solidFill>
                  <a:schemeClr val="tx1"/>
                </a:solidFill>
                <a:latin typeface="굴림" charset="-127"/>
                <a:ea typeface="굴림" charset="-127"/>
                <a:cs typeface="+mn-cs"/>
              </a:defRPr>
            </a:lvl7pPr>
            <a:lvl8pPr marL="3200400" algn="l" defTabSz="914400" rtl="0" eaLnBrk="1" latinLnBrk="1" hangingPunct="1">
              <a:defRPr kumimoji="1" kern="1200">
                <a:solidFill>
                  <a:schemeClr val="tx1"/>
                </a:solidFill>
                <a:latin typeface="굴림" charset="-127"/>
                <a:ea typeface="굴림" charset="-127"/>
                <a:cs typeface="+mn-cs"/>
              </a:defRPr>
            </a:lvl8pPr>
            <a:lvl9pPr marL="3657600" algn="l" defTabSz="914400" rtl="0" eaLnBrk="1" latinLnBrk="1" hangingPunct="1">
              <a:defRPr kumimoji="1" kern="1200">
                <a:solidFill>
                  <a:schemeClr val="tx1"/>
                </a:solidFill>
                <a:latin typeface="굴림" charset="-127"/>
                <a:ea typeface="굴림" charset="-127"/>
                <a:cs typeface="+mn-cs"/>
              </a:defRPr>
            </a:lvl9pPr>
          </a:lstStyle>
          <a:p>
            <a:pPr>
              <a:spcAft>
                <a:spcPts val="300"/>
              </a:spcAft>
            </a:pPr>
            <a:r>
              <a:rPr lang="ko-KR" altLang="en-US" sz="1600" b="1" spc="-200" dirty="0" smtClean="0">
                <a:ln>
                  <a:solidFill>
                    <a:schemeClr val="tx1">
                      <a:lumMod val="65000"/>
                      <a:lumOff val="35000"/>
                      <a:alpha val="0"/>
                    </a:schemeClr>
                  </a:solidFill>
                </a:ln>
                <a:solidFill>
                  <a:srgbClr val="C00000"/>
                </a:solidFill>
                <a:latin typeface="+mn-ea"/>
                <a:ea typeface="+mn-ea"/>
              </a:rPr>
              <a:t>국내 기업의 빅데이터 인프라 </a:t>
            </a:r>
            <a:r>
              <a:rPr lang="ko-KR" altLang="en-US" sz="1600" b="1" spc="-200" dirty="0">
                <a:ln>
                  <a:solidFill>
                    <a:schemeClr val="tx1">
                      <a:lumMod val="65000"/>
                      <a:lumOff val="35000"/>
                      <a:alpha val="0"/>
                    </a:schemeClr>
                  </a:solidFill>
                </a:ln>
                <a:solidFill>
                  <a:srgbClr val="C00000"/>
                </a:solidFill>
                <a:latin typeface="+mn-ea"/>
                <a:ea typeface="+mn-ea"/>
              </a:rPr>
              <a:t>지원체계 구축</a:t>
            </a:r>
          </a:p>
        </p:txBody>
      </p:sp>
      <p:sp>
        <p:nvSpPr>
          <p:cNvPr id="44" name="직사각형 43"/>
          <p:cNvSpPr/>
          <p:nvPr/>
        </p:nvSpPr>
        <p:spPr>
          <a:xfrm>
            <a:off x="971600" y="4368049"/>
            <a:ext cx="3260024" cy="1107996"/>
          </a:xfrm>
          <a:prstGeom prst="rect">
            <a:avLst/>
          </a:prstGeom>
        </p:spPr>
        <p:txBody>
          <a:bodyPr wrap="square">
            <a:spAutoFit/>
          </a:bodyPr>
          <a:lstStyle/>
          <a:p>
            <a:pPr algn="l">
              <a:spcAft>
                <a:spcPts val="600"/>
              </a:spcAft>
            </a:pPr>
            <a:r>
              <a:rPr lang="ko-KR" altLang="en-US" sz="1400" b="1" smtClean="0">
                <a:ln>
                  <a:solidFill>
                    <a:schemeClr val="tx1">
                      <a:lumMod val="65000"/>
                      <a:lumOff val="35000"/>
                      <a:alpha val="0"/>
                    </a:schemeClr>
                  </a:solidFill>
                </a:ln>
                <a:solidFill>
                  <a:srgbClr val="002060"/>
                </a:solidFill>
                <a:latin typeface="+mn-ea"/>
                <a:ea typeface="+mn-ea"/>
              </a:rPr>
              <a:t>기업에서 요구하는 사양의 하드웨어</a:t>
            </a:r>
            <a:r>
              <a:rPr lang="en-US" altLang="ko-KR" sz="1400" b="1" smtClean="0">
                <a:ln>
                  <a:solidFill>
                    <a:schemeClr val="tx1">
                      <a:lumMod val="65000"/>
                      <a:lumOff val="35000"/>
                      <a:alpha val="0"/>
                    </a:schemeClr>
                  </a:solidFill>
                </a:ln>
                <a:solidFill>
                  <a:srgbClr val="002060"/>
                </a:solidFill>
                <a:latin typeface="+mn-ea"/>
                <a:ea typeface="+mn-ea"/>
              </a:rPr>
              <a:t>/</a:t>
            </a:r>
            <a:r>
              <a:rPr lang="ko-KR" altLang="en-US" sz="1400" b="1" smtClean="0">
                <a:ln>
                  <a:solidFill>
                    <a:schemeClr val="tx1">
                      <a:lumMod val="65000"/>
                      <a:lumOff val="35000"/>
                      <a:alpha val="0"/>
                    </a:schemeClr>
                  </a:solidFill>
                </a:ln>
                <a:solidFill>
                  <a:srgbClr val="002060"/>
                </a:solidFill>
                <a:latin typeface="+mn-ea"/>
                <a:ea typeface="+mn-ea"/>
              </a:rPr>
              <a:t>소프트웨어 구축</a:t>
            </a:r>
            <a:endParaRPr lang="en-US" altLang="ko-KR" sz="1400" b="1" dirty="0" smtClean="0">
              <a:ln>
                <a:solidFill>
                  <a:schemeClr val="tx1">
                    <a:lumMod val="65000"/>
                    <a:lumOff val="35000"/>
                    <a:alpha val="0"/>
                  </a:schemeClr>
                </a:solidFill>
              </a:ln>
              <a:solidFill>
                <a:srgbClr val="002060"/>
              </a:solidFill>
              <a:latin typeface="+mn-ea"/>
              <a:ea typeface="+mn-ea"/>
            </a:endParaRPr>
          </a:p>
          <a:p>
            <a:pPr algn="l">
              <a:spcAft>
                <a:spcPts val="600"/>
              </a:spcAft>
            </a:pPr>
            <a:r>
              <a:rPr lang="ko-KR" altLang="en-US" sz="1400" b="1" smtClean="0">
                <a:ln>
                  <a:solidFill>
                    <a:schemeClr val="tx1">
                      <a:lumMod val="65000"/>
                      <a:lumOff val="35000"/>
                      <a:alpha val="0"/>
                    </a:schemeClr>
                  </a:solidFill>
                </a:ln>
                <a:solidFill>
                  <a:srgbClr val="002060"/>
                </a:solidFill>
                <a:latin typeface="+mn-ea"/>
                <a:ea typeface="+mn-ea"/>
              </a:rPr>
              <a:t>빅데이터 개발용 서버 지원</a:t>
            </a:r>
            <a:endParaRPr lang="en-US" altLang="ko-KR" sz="1400" b="1" dirty="0" smtClean="0">
              <a:ln>
                <a:solidFill>
                  <a:schemeClr val="tx1">
                    <a:lumMod val="65000"/>
                    <a:lumOff val="35000"/>
                    <a:alpha val="0"/>
                  </a:schemeClr>
                </a:solidFill>
              </a:ln>
              <a:solidFill>
                <a:srgbClr val="002060"/>
              </a:solidFill>
              <a:latin typeface="+mn-ea"/>
              <a:ea typeface="+mn-ea"/>
            </a:endParaRPr>
          </a:p>
          <a:p>
            <a:pPr algn="l">
              <a:spcAft>
                <a:spcPts val="600"/>
              </a:spcAft>
            </a:pPr>
            <a:r>
              <a:rPr lang="ko-KR" altLang="en-US" sz="1400" b="1" smtClean="0">
                <a:ln>
                  <a:solidFill>
                    <a:schemeClr val="tx1">
                      <a:lumMod val="65000"/>
                      <a:lumOff val="35000"/>
                      <a:alpha val="0"/>
                    </a:schemeClr>
                  </a:solidFill>
                </a:ln>
                <a:solidFill>
                  <a:srgbClr val="002060"/>
                </a:solidFill>
                <a:latin typeface="+mn-ea"/>
                <a:ea typeface="+mn-ea"/>
              </a:rPr>
              <a:t>빅데이터 시스템 테스트 서비스 제공</a:t>
            </a:r>
            <a:endParaRPr lang="en-US" altLang="ko-KR" sz="1400" b="1" dirty="0" smtClean="0">
              <a:ln>
                <a:solidFill>
                  <a:schemeClr val="tx1">
                    <a:lumMod val="65000"/>
                    <a:lumOff val="35000"/>
                    <a:alpha val="0"/>
                  </a:schemeClr>
                </a:solidFill>
              </a:ln>
              <a:solidFill>
                <a:srgbClr val="002060"/>
              </a:solidFill>
              <a:latin typeface="+mn-ea"/>
              <a:ea typeface="+mn-ea"/>
            </a:endParaRPr>
          </a:p>
        </p:txBody>
      </p:sp>
      <p:pic>
        <p:nvPicPr>
          <p:cNvPr id="45" name="Picture 69" descr="공"/>
          <p:cNvPicPr>
            <a:picLocks noChangeAspect="1" noChangeArrowheads="1"/>
          </p:cNvPicPr>
          <p:nvPr/>
        </p:nvPicPr>
        <p:blipFill>
          <a:blip r:embed="rId4" cstate="print">
            <a:lum bright="-6000" contrast="36000"/>
            <a:extLst>
              <a:ext uri="{28A0092B-C50C-407E-A947-70E740481C1C}">
                <a14:useLocalDpi xmlns:a14="http://schemas.microsoft.com/office/drawing/2010/main" val="0"/>
              </a:ext>
            </a:extLst>
          </a:blip>
          <a:srcRect/>
          <a:stretch>
            <a:fillRect/>
          </a:stretch>
        </p:blipFill>
        <p:spPr bwMode="auto">
          <a:xfrm>
            <a:off x="827584" y="4426678"/>
            <a:ext cx="144463" cy="136525"/>
          </a:xfrm>
          <a:prstGeom prst="rect">
            <a:avLst/>
          </a:prstGeom>
          <a:noFill/>
          <a:extLst>
            <a:ext uri="{909E8E84-426E-40DD-AFC4-6F175D3DCCD1}">
              <a14:hiddenFill xmlns:a14="http://schemas.microsoft.com/office/drawing/2010/main">
                <a:solidFill>
                  <a:schemeClr val="hlink"/>
                </a:solidFill>
              </a14:hiddenFill>
            </a:ext>
          </a:extLst>
        </p:spPr>
      </p:pic>
      <p:pic>
        <p:nvPicPr>
          <p:cNvPr id="46" name="Picture 69" descr="공"/>
          <p:cNvPicPr>
            <a:picLocks noChangeAspect="1" noChangeArrowheads="1"/>
          </p:cNvPicPr>
          <p:nvPr/>
        </p:nvPicPr>
        <p:blipFill>
          <a:blip r:embed="rId4" cstate="print">
            <a:lum bright="-6000" contrast="36000"/>
            <a:extLst>
              <a:ext uri="{28A0092B-C50C-407E-A947-70E740481C1C}">
                <a14:useLocalDpi xmlns:a14="http://schemas.microsoft.com/office/drawing/2010/main" val="0"/>
              </a:ext>
            </a:extLst>
          </a:blip>
          <a:srcRect/>
          <a:stretch>
            <a:fillRect/>
          </a:stretch>
        </p:blipFill>
        <p:spPr bwMode="auto">
          <a:xfrm>
            <a:off x="827584" y="4968000"/>
            <a:ext cx="144463" cy="136525"/>
          </a:xfrm>
          <a:prstGeom prst="rect">
            <a:avLst/>
          </a:prstGeom>
          <a:noFill/>
          <a:extLst>
            <a:ext uri="{909E8E84-426E-40DD-AFC4-6F175D3DCCD1}">
              <a14:hiddenFill xmlns:a14="http://schemas.microsoft.com/office/drawing/2010/main">
                <a:solidFill>
                  <a:schemeClr val="hlink"/>
                </a:solidFill>
              </a14:hiddenFill>
            </a:ext>
          </a:extLst>
        </p:spPr>
      </p:pic>
      <p:pic>
        <p:nvPicPr>
          <p:cNvPr id="47" name="Picture 69" descr="공"/>
          <p:cNvPicPr>
            <a:picLocks noChangeAspect="1" noChangeArrowheads="1"/>
          </p:cNvPicPr>
          <p:nvPr/>
        </p:nvPicPr>
        <p:blipFill>
          <a:blip r:embed="rId4" cstate="print">
            <a:lum bright="-6000" contrast="36000"/>
            <a:extLst>
              <a:ext uri="{28A0092B-C50C-407E-A947-70E740481C1C}">
                <a14:useLocalDpi xmlns:a14="http://schemas.microsoft.com/office/drawing/2010/main" val="0"/>
              </a:ext>
            </a:extLst>
          </a:blip>
          <a:srcRect/>
          <a:stretch>
            <a:fillRect/>
          </a:stretch>
        </p:blipFill>
        <p:spPr bwMode="auto">
          <a:xfrm>
            <a:off x="827584" y="5256000"/>
            <a:ext cx="144463" cy="136525"/>
          </a:xfrm>
          <a:prstGeom prst="rect">
            <a:avLst/>
          </a:prstGeom>
          <a:noFill/>
          <a:extLst>
            <a:ext uri="{909E8E84-426E-40DD-AFC4-6F175D3DCCD1}">
              <a14:hiddenFill xmlns:a14="http://schemas.microsoft.com/office/drawing/2010/main">
                <a:solidFill>
                  <a:schemeClr val="hlink"/>
                </a:solidFill>
              </a14:hiddenFill>
            </a:ext>
          </a:extLst>
        </p:spPr>
      </p:pic>
      <p:sp>
        <p:nvSpPr>
          <p:cNvPr id="48" name="직사각형 47"/>
          <p:cNvSpPr/>
          <p:nvPr/>
        </p:nvSpPr>
        <p:spPr>
          <a:xfrm>
            <a:off x="5283688" y="4365104"/>
            <a:ext cx="3248752" cy="1069524"/>
          </a:xfrm>
          <a:prstGeom prst="rect">
            <a:avLst/>
          </a:prstGeom>
        </p:spPr>
        <p:txBody>
          <a:bodyPr wrap="square">
            <a:spAutoFit/>
          </a:bodyPr>
          <a:lstStyle/>
          <a:p>
            <a:pPr algn="l">
              <a:spcAft>
                <a:spcPts val="300"/>
              </a:spcAft>
            </a:pPr>
            <a:r>
              <a:rPr lang="ko-KR" altLang="en-US" sz="1400" b="1" smtClean="0">
                <a:ln>
                  <a:solidFill>
                    <a:schemeClr val="tx1">
                      <a:lumMod val="65000"/>
                      <a:lumOff val="35000"/>
                      <a:alpha val="0"/>
                    </a:schemeClr>
                  </a:solidFill>
                </a:ln>
                <a:solidFill>
                  <a:srgbClr val="002060"/>
                </a:solidFill>
                <a:latin typeface="+mn-ea"/>
                <a:ea typeface="+mn-ea"/>
              </a:rPr>
              <a:t>빅데이터 시제품 개발 지원</a:t>
            </a:r>
            <a:endParaRPr lang="en-US" altLang="ko-KR" sz="1400" b="1" dirty="0" smtClean="0">
              <a:ln>
                <a:solidFill>
                  <a:schemeClr val="tx1">
                    <a:lumMod val="65000"/>
                    <a:lumOff val="35000"/>
                    <a:alpha val="0"/>
                  </a:schemeClr>
                </a:solidFill>
              </a:ln>
              <a:solidFill>
                <a:srgbClr val="002060"/>
              </a:solidFill>
              <a:latin typeface="+mn-ea"/>
              <a:ea typeface="+mn-ea"/>
            </a:endParaRPr>
          </a:p>
          <a:p>
            <a:pPr algn="l">
              <a:spcAft>
                <a:spcPts val="300"/>
              </a:spcAft>
            </a:pPr>
            <a:r>
              <a:rPr lang="ko-KR" altLang="en-US" sz="1400" b="1" smtClean="0">
                <a:ln>
                  <a:solidFill>
                    <a:schemeClr val="tx1">
                      <a:lumMod val="65000"/>
                      <a:lumOff val="35000"/>
                      <a:alpha val="0"/>
                    </a:schemeClr>
                  </a:solidFill>
                </a:ln>
                <a:solidFill>
                  <a:srgbClr val="002060"/>
                </a:solidFill>
                <a:latin typeface="+mn-ea"/>
                <a:ea typeface="+mn-ea"/>
              </a:rPr>
              <a:t>빅데이터 기술 지도</a:t>
            </a:r>
            <a:endParaRPr lang="en-US" altLang="ko-KR" sz="1400" b="1" dirty="0" smtClean="0">
              <a:ln>
                <a:solidFill>
                  <a:schemeClr val="tx1">
                    <a:lumMod val="65000"/>
                    <a:lumOff val="35000"/>
                    <a:alpha val="0"/>
                  </a:schemeClr>
                </a:solidFill>
              </a:ln>
              <a:solidFill>
                <a:srgbClr val="002060"/>
              </a:solidFill>
              <a:latin typeface="+mn-ea"/>
              <a:ea typeface="+mn-ea"/>
            </a:endParaRPr>
          </a:p>
          <a:p>
            <a:pPr algn="l">
              <a:spcAft>
                <a:spcPts val="300"/>
              </a:spcAft>
            </a:pPr>
            <a:r>
              <a:rPr lang="ko-KR" altLang="en-US" sz="1400" b="1" smtClean="0">
                <a:ln>
                  <a:solidFill>
                    <a:schemeClr val="tx1">
                      <a:lumMod val="65000"/>
                      <a:lumOff val="35000"/>
                      <a:alpha val="0"/>
                    </a:schemeClr>
                  </a:solidFill>
                </a:ln>
                <a:solidFill>
                  <a:srgbClr val="002060"/>
                </a:solidFill>
                <a:latin typeface="+mn-ea"/>
                <a:ea typeface="+mn-ea"/>
              </a:rPr>
              <a:t>빅데이터 사업 수주 및 투자유치 지원</a:t>
            </a:r>
            <a:endParaRPr lang="en-US" altLang="ko-KR" sz="1400" b="1" dirty="0" smtClean="0">
              <a:ln>
                <a:solidFill>
                  <a:schemeClr val="tx1">
                    <a:lumMod val="65000"/>
                    <a:lumOff val="35000"/>
                    <a:alpha val="0"/>
                  </a:schemeClr>
                </a:solidFill>
              </a:ln>
              <a:solidFill>
                <a:srgbClr val="002060"/>
              </a:solidFill>
              <a:latin typeface="+mn-ea"/>
              <a:ea typeface="+mn-ea"/>
            </a:endParaRPr>
          </a:p>
          <a:p>
            <a:pPr algn="l">
              <a:spcAft>
                <a:spcPts val="300"/>
              </a:spcAft>
            </a:pPr>
            <a:r>
              <a:rPr lang="ko-KR" altLang="en-US" sz="1400" b="1" smtClean="0">
                <a:ln>
                  <a:solidFill>
                    <a:schemeClr val="tx1">
                      <a:lumMod val="65000"/>
                      <a:lumOff val="35000"/>
                      <a:alpha val="0"/>
                    </a:schemeClr>
                  </a:solidFill>
                </a:ln>
                <a:solidFill>
                  <a:srgbClr val="002060"/>
                </a:solidFill>
                <a:latin typeface="+mn-ea"/>
                <a:ea typeface="+mn-ea"/>
              </a:rPr>
              <a:t>교육 및 시범 서비스 개발</a:t>
            </a:r>
            <a:endParaRPr lang="ko-KR" altLang="en-US" sz="1400" b="1" dirty="0">
              <a:ln>
                <a:solidFill>
                  <a:schemeClr val="tx1">
                    <a:lumMod val="65000"/>
                    <a:lumOff val="35000"/>
                    <a:alpha val="0"/>
                  </a:schemeClr>
                </a:solidFill>
              </a:ln>
              <a:solidFill>
                <a:srgbClr val="002060"/>
              </a:solidFill>
              <a:latin typeface="+mn-ea"/>
              <a:ea typeface="+mn-ea"/>
            </a:endParaRPr>
          </a:p>
        </p:txBody>
      </p:sp>
      <p:pic>
        <p:nvPicPr>
          <p:cNvPr id="49" name="Picture 69" descr="공"/>
          <p:cNvPicPr>
            <a:picLocks noChangeAspect="1" noChangeArrowheads="1"/>
          </p:cNvPicPr>
          <p:nvPr/>
        </p:nvPicPr>
        <p:blipFill>
          <a:blip r:embed="rId4" cstate="print">
            <a:lum bright="-6000" contrast="36000"/>
            <a:extLst>
              <a:ext uri="{28A0092B-C50C-407E-A947-70E740481C1C}">
                <a14:useLocalDpi xmlns:a14="http://schemas.microsoft.com/office/drawing/2010/main" val="0"/>
              </a:ext>
            </a:extLst>
          </a:blip>
          <a:srcRect/>
          <a:stretch>
            <a:fillRect/>
          </a:stretch>
        </p:blipFill>
        <p:spPr bwMode="auto">
          <a:xfrm>
            <a:off x="5139672" y="4423733"/>
            <a:ext cx="144463" cy="136525"/>
          </a:xfrm>
          <a:prstGeom prst="rect">
            <a:avLst/>
          </a:prstGeom>
          <a:noFill/>
          <a:extLst>
            <a:ext uri="{909E8E84-426E-40DD-AFC4-6F175D3DCCD1}">
              <a14:hiddenFill xmlns:a14="http://schemas.microsoft.com/office/drawing/2010/main">
                <a:solidFill>
                  <a:schemeClr val="hlink"/>
                </a:solidFill>
              </a14:hiddenFill>
            </a:ext>
          </a:extLst>
        </p:spPr>
      </p:pic>
      <p:pic>
        <p:nvPicPr>
          <p:cNvPr id="50" name="Picture 69" descr="공"/>
          <p:cNvPicPr>
            <a:picLocks noChangeAspect="1" noChangeArrowheads="1"/>
          </p:cNvPicPr>
          <p:nvPr/>
        </p:nvPicPr>
        <p:blipFill>
          <a:blip r:embed="rId4" cstate="print">
            <a:lum bright="-6000" contrast="36000"/>
            <a:extLst>
              <a:ext uri="{28A0092B-C50C-407E-A947-70E740481C1C}">
                <a14:useLocalDpi xmlns:a14="http://schemas.microsoft.com/office/drawing/2010/main" val="0"/>
              </a:ext>
            </a:extLst>
          </a:blip>
          <a:srcRect/>
          <a:stretch>
            <a:fillRect/>
          </a:stretch>
        </p:blipFill>
        <p:spPr bwMode="auto">
          <a:xfrm>
            <a:off x="5139672" y="4680000"/>
            <a:ext cx="144463" cy="136525"/>
          </a:xfrm>
          <a:prstGeom prst="rect">
            <a:avLst/>
          </a:prstGeom>
          <a:noFill/>
          <a:extLst>
            <a:ext uri="{909E8E84-426E-40DD-AFC4-6F175D3DCCD1}">
              <a14:hiddenFill xmlns:a14="http://schemas.microsoft.com/office/drawing/2010/main">
                <a:solidFill>
                  <a:schemeClr val="hlink"/>
                </a:solidFill>
              </a14:hiddenFill>
            </a:ext>
          </a:extLst>
        </p:spPr>
      </p:pic>
      <p:pic>
        <p:nvPicPr>
          <p:cNvPr id="51" name="Picture 69" descr="공"/>
          <p:cNvPicPr>
            <a:picLocks noChangeAspect="1" noChangeArrowheads="1"/>
          </p:cNvPicPr>
          <p:nvPr/>
        </p:nvPicPr>
        <p:blipFill>
          <a:blip r:embed="rId4" cstate="print">
            <a:lum bright="-6000" contrast="36000"/>
            <a:extLst>
              <a:ext uri="{28A0092B-C50C-407E-A947-70E740481C1C}">
                <a14:useLocalDpi xmlns:a14="http://schemas.microsoft.com/office/drawing/2010/main" val="0"/>
              </a:ext>
            </a:extLst>
          </a:blip>
          <a:srcRect/>
          <a:stretch>
            <a:fillRect/>
          </a:stretch>
        </p:blipFill>
        <p:spPr bwMode="auto">
          <a:xfrm>
            <a:off x="5139672" y="4932000"/>
            <a:ext cx="144463" cy="136525"/>
          </a:xfrm>
          <a:prstGeom prst="rect">
            <a:avLst/>
          </a:prstGeom>
          <a:noFill/>
          <a:extLst>
            <a:ext uri="{909E8E84-426E-40DD-AFC4-6F175D3DCCD1}">
              <a14:hiddenFill xmlns:a14="http://schemas.microsoft.com/office/drawing/2010/main">
                <a:solidFill>
                  <a:schemeClr val="hlink"/>
                </a:solidFill>
              </a14:hiddenFill>
            </a:ext>
          </a:extLst>
        </p:spPr>
      </p:pic>
      <p:pic>
        <p:nvPicPr>
          <p:cNvPr id="53" name="Picture 69" descr="공"/>
          <p:cNvPicPr>
            <a:picLocks noChangeAspect="1" noChangeArrowheads="1"/>
          </p:cNvPicPr>
          <p:nvPr/>
        </p:nvPicPr>
        <p:blipFill>
          <a:blip r:embed="rId4" cstate="print">
            <a:lum bright="-6000" contrast="36000"/>
            <a:extLst>
              <a:ext uri="{28A0092B-C50C-407E-A947-70E740481C1C}">
                <a14:useLocalDpi xmlns:a14="http://schemas.microsoft.com/office/drawing/2010/main" val="0"/>
              </a:ext>
            </a:extLst>
          </a:blip>
          <a:srcRect/>
          <a:stretch>
            <a:fillRect/>
          </a:stretch>
        </p:blipFill>
        <p:spPr bwMode="auto">
          <a:xfrm>
            <a:off x="5138232" y="5220000"/>
            <a:ext cx="144463" cy="136525"/>
          </a:xfrm>
          <a:prstGeom prst="rect">
            <a:avLst/>
          </a:prstGeom>
          <a:noFill/>
          <a:extLst>
            <a:ext uri="{909E8E84-426E-40DD-AFC4-6F175D3DCCD1}">
              <a14:hiddenFill xmlns:a14="http://schemas.microsoft.com/office/drawing/2010/main">
                <a:solidFill>
                  <a:schemeClr val="hlink"/>
                </a:solidFill>
              </a14:hiddenFill>
            </a:ext>
          </a:extLst>
        </p:spPr>
      </p:pic>
      <p:pic>
        <p:nvPicPr>
          <p:cNvPr id="56" name="그림 5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1030295"/>
            <a:ext cx="2902776" cy="2254689"/>
          </a:xfrm>
          <a:prstGeom prst="rect">
            <a:avLst/>
          </a:prstGeom>
        </p:spPr>
      </p:pic>
      <p:pic>
        <p:nvPicPr>
          <p:cNvPr id="57" name="그림 56"/>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475108" y="1212323"/>
            <a:ext cx="2292490" cy="1881621"/>
          </a:xfrm>
          <a:prstGeom prst="rect">
            <a:avLst/>
          </a:prstGeom>
        </p:spPr>
      </p:pic>
    </p:spTree>
    <p:extLst>
      <p:ext uri="{BB962C8B-B14F-4D97-AF65-F5344CB8AC3E}">
        <p14:creationId xmlns:p14="http://schemas.microsoft.com/office/powerpoint/2010/main" val="241754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그림 55" descr="ppt_배경 3.jpg"/>
          <p:cNvPicPr>
            <a:picLocks noChangeAspect="1"/>
          </p:cNvPicPr>
          <p:nvPr/>
        </p:nvPicPr>
        <p:blipFill>
          <a:blip r:embed="rId2" cstate="print"/>
          <a:stretch>
            <a:fillRect/>
          </a:stretch>
        </p:blipFill>
        <p:spPr>
          <a:xfrm>
            <a:off x="179512" y="980728"/>
            <a:ext cx="8784976" cy="5328592"/>
          </a:xfrm>
          <a:prstGeom prst="rect">
            <a:avLst/>
          </a:prstGeom>
        </p:spPr>
      </p:pic>
      <p:sp>
        <p:nvSpPr>
          <p:cNvPr id="2" name="텍스트 개체 틀 1"/>
          <p:cNvSpPr>
            <a:spLocks noGrp="1"/>
          </p:cNvSpPr>
          <p:nvPr>
            <p:ph type="body" sz="quarter" idx="10"/>
          </p:nvPr>
        </p:nvSpPr>
        <p:spPr/>
        <p:txBody>
          <a:bodyPr/>
          <a:lstStyle/>
          <a:p>
            <a:r>
              <a:rPr lang="ko-KR" altLang="en-US" dirty="0" smtClean="0"/>
              <a:t>추진체계</a:t>
            </a:r>
            <a:endParaRPr lang="ko-KR" altLang="en-US" dirty="0"/>
          </a:p>
        </p:txBody>
      </p:sp>
      <p:sp>
        <p:nvSpPr>
          <p:cNvPr id="21" name="모서리가 둥근 직사각형 20"/>
          <p:cNvSpPr/>
          <p:nvPr/>
        </p:nvSpPr>
        <p:spPr>
          <a:xfrm>
            <a:off x="1331640" y="1124744"/>
            <a:ext cx="2088232" cy="1080121"/>
          </a:xfrm>
          <a:prstGeom prst="roundRect">
            <a:avLst>
              <a:gd name="adj" fmla="val 8926"/>
            </a:avLst>
          </a:prstGeom>
          <a:solidFill>
            <a:schemeClr val="bg1"/>
          </a:solidFill>
          <a:ln w="1270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모서리가 둥근 직사각형 25"/>
          <p:cNvSpPr/>
          <p:nvPr/>
        </p:nvSpPr>
        <p:spPr>
          <a:xfrm>
            <a:off x="1331641" y="2856710"/>
            <a:ext cx="2088232" cy="1080121"/>
          </a:xfrm>
          <a:prstGeom prst="roundRect">
            <a:avLst>
              <a:gd name="adj" fmla="val 8926"/>
            </a:avLst>
          </a:prstGeom>
          <a:solidFill>
            <a:schemeClr val="bg1"/>
          </a:solidFill>
          <a:ln w="1270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모서리가 둥근 직사각형 27"/>
          <p:cNvSpPr/>
          <p:nvPr/>
        </p:nvSpPr>
        <p:spPr>
          <a:xfrm>
            <a:off x="5777322" y="2856710"/>
            <a:ext cx="2088232" cy="1080121"/>
          </a:xfrm>
          <a:prstGeom prst="roundRect">
            <a:avLst>
              <a:gd name="adj" fmla="val 8926"/>
            </a:avLst>
          </a:prstGeom>
          <a:solidFill>
            <a:schemeClr val="bg1"/>
          </a:solidFill>
          <a:ln w="1270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AutoShape 20"/>
          <p:cNvSpPr>
            <a:spLocks noChangeArrowheads="1"/>
          </p:cNvSpPr>
          <p:nvPr/>
        </p:nvSpPr>
        <p:spPr bwMode="auto">
          <a:xfrm>
            <a:off x="5942481" y="2933460"/>
            <a:ext cx="1757914" cy="357190"/>
          </a:xfrm>
          <a:prstGeom prst="roundRect">
            <a:avLst>
              <a:gd name="adj" fmla="val 20016"/>
            </a:avLst>
          </a:prstGeom>
          <a:blipFill>
            <a:blip r:embed="rId3" cstate="print"/>
            <a:stretch>
              <a:fillRect/>
            </a:stretch>
          </a:blipFill>
          <a:ln w="28575">
            <a:solidFill>
              <a:schemeClr val="bg1"/>
            </a:solidFill>
          </a:ln>
          <a:effectLst>
            <a:outerShdw blurRad="50800" dist="38100" dir="2700000" sx="99000" sy="99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cene3d>
              <a:camera prst="orthographicFront"/>
              <a:lightRig rig="threePt" dir="t"/>
            </a:scene3d>
            <a:sp3d>
              <a:bevelT w="1270" h="6350"/>
            </a:sp3d>
          </a:bodyPr>
          <a:lstStyle>
            <a:defPPr>
              <a:defRPr lang="ko-KR"/>
            </a:defPPr>
            <a:lvl1pPr algn="ctr" rtl="0" fontAlgn="base" latinLnBrk="1">
              <a:spcBef>
                <a:spcPct val="0"/>
              </a:spcBef>
              <a:spcAft>
                <a:spcPct val="0"/>
              </a:spcAft>
              <a:defRPr kumimoji="1" kern="1200">
                <a:solidFill>
                  <a:schemeClr val="lt1"/>
                </a:solidFill>
                <a:latin typeface="+mn-lt"/>
                <a:ea typeface="+mn-ea"/>
                <a:cs typeface="+mn-cs"/>
              </a:defRPr>
            </a:lvl1pPr>
            <a:lvl2pPr marL="457200" algn="ctr" rtl="0" fontAlgn="base" latinLnBrk="1">
              <a:spcBef>
                <a:spcPct val="0"/>
              </a:spcBef>
              <a:spcAft>
                <a:spcPct val="0"/>
              </a:spcAft>
              <a:defRPr kumimoji="1" kern="1200">
                <a:solidFill>
                  <a:schemeClr val="lt1"/>
                </a:solidFill>
                <a:latin typeface="+mn-lt"/>
                <a:ea typeface="+mn-ea"/>
                <a:cs typeface="+mn-cs"/>
              </a:defRPr>
            </a:lvl2pPr>
            <a:lvl3pPr marL="914400" algn="ctr" rtl="0" fontAlgn="base" latinLnBrk="1">
              <a:spcBef>
                <a:spcPct val="0"/>
              </a:spcBef>
              <a:spcAft>
                <a:spcPct val="0"/>
              </a:spcAft>
              <a:defRPr kumimoji="1" kern="1200">
                <a:solidFill>
                  <a:schemeClr val="lt1"/>
                </a:solidFill>
                <a:latin typeface="+mn-lt"/>
                <a:ea typeface="+mn-ea"/>
                <a:cs typeface="+mn-cs"/>
              </a:defRPr>
            </a:lvl3pPr>
            <a:lvl4pPr marL="1371600" algn="ctr" rtl="0" fontAlgn="base" latinLnBrk="1">
              <a:spcBef>
                <a:spcPct val="0"/>
              </a:spcBef>
              <a:spcAft>
                <a:spcPct val="0"/>
              </a:spcAft>
              <a:defRPr kumimoji="1" kern="1200">
                <a:solidFill>
                  <a:schemeClr val="lt1"/>
                </a:solidFill>
                <a:latin typeface="+mn-lt"/>
                <a:ea typeface="+mn-ea"/>
                <a:cs typeface="+mn-cs"/>
              </a:defRPr>
            </a:lvl4pPr>
            <a:lvl5pPr marL="1828800" algn="ctr"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latinLnBrk="0">
              <a:lnSpc>
                <a:spcPct val="110000"/>
              </a:lnSpc>
              <a:spcAft>
                <a:spcPts val="600"/>
              </a:spcAft>
              <a:defRPr/>
            </a:pPr>
            <a:r>
              <a:rPr lang="ko-KR" altLang="en-US" sz="1100" b="1" dirty="0" smtClean="0">
                <a:latin typeface="+mn-ea"/>
              </a:rPr>
              <a:t>국내 기업</a:t>
            </a:r>
          </a:p>
        </p:txBody>
      </p:sp>
      <p:pic>
        <p:nvPicPr>
          <p:cNvPr id="30" name="Picture 6" descr="C:\Users\gu\Desktop\iauro-BIGDATA-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8576" y="3420878"/>
            <a:ext cx="385724" cy="385724"/>
          </a:xfrm>
          <a:prstGeom prst="rect">
            <a:avLst/>
          </a:prstGeom>
          <a:noFill/>
          <a:extLst>
            <a:ext uri="{909E8E84-426E-40DD-AFC4-6F175D3DCCD1}">
              <a14:hiddenFill xmlns:a14="http://schemas.microsoft.com/office/drawing/2010/main">
                <a:solidFill>
                  <a:srgbClr val="FFFFFF"/>
                </a:solidFill>
              </a14:hiddenFill>
            </a:ext>
          </a:extLst>
        </p:spPr>
      </p:pic>
      <p:pic>
        <p:nvPicPr>
          <p:cNvPr id="9" name="그림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56842" y="3211025"/>
            <a:ext cx="1823691" cy="419705"/>
          </a:xfrm>
          <a:prstGeom prst="rect">
            <a:avLst/>
          </a:prstGeom>
        </p:spPr>
      </p:pic>
      <p:cxnSp>
        <p:nvCxnSpPr>
          <p:cNvPr id="33" name="직선 화살표 연결선 32"/>
          <p:cNvCxnSpPr>
            <a:stCxn id="26" idx="3"/>
            <a:endCxn id="28" idx="1"/>
          </p:cNvCxnSpPr>
          <p:nvPr/>
        </p:nvCxnSpPr>
        <p:spPr>
          <a:xfrm>
            <a:off x="3419873" y="3396771"/>
            <a:ext cx="23574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꺾인 연결선 37"/>
          <p:cNvCxnSpPr>
            <a:stCxn id="28" idx="0"/>
            <a:endCxn id="26" idx="0"/>
          </p:cNvCxnSpPr>
          <p:nvPr/>
        </p:nvCxnSpPr>
        <p:spPr>
          <a:xfrm rot="16200000" flipV="1">
            <a:off x="4598598" y="633869"/>
            <a:ext cx="12700" cy="4445681"/>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 name="그룹 61"/>
          <p:cNvGrpSpPr/>
          <p:nvPr/>
        </p:nvGrpSpPr>
        <p:grpSpPr>
          <a:xfrm>
            <a:off x="3059832" y="4149080"/>
            <a:ext cx="3096344" cy="1432611"/>
            <a:chOff x="3059832" y="4293096"/>
            <a:chExt cx="3096344" cy="1872208"/>
          </a:xfrm>
        </p:grpSpPr>
        <p:sp>
          <p:nvSpPr>
            <p:cNvPr id="42" name="직사각형 41"/>
            <p:cNvSpPr/>
            <p:nvPr/>
          </p:nvSpPr>
          <p:spPr>
            <a:xfrm>
              <a:off x="3059832" y="4293096"/>
              <a:ext cx="3096344" cy="1872208"/>
            </a:xfrm>
            <a:prstGeom prst="rect">
              <a:avLst/>
            </a:prstGeom>
            <a:solidFill>
              <a:schemeClr val="bg1">
                <a:lumMod val="75000"/>
                <a:alpha val="49000"/>
              </a:schemeClr>
            </a:solidFill>
            <a:ln>
              <a:no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endParaRPr lang="en-US" altLang="ko-KR" sz="800" dirty="0" smtClean="0">
                <a:solidFill>
                  <a:schemeClr val="tx1"/>
                </a:solidFill>
              </a:endParaRPr>
            </a:p>
            <a:p>
              <a:endParaRPr lang="en-US" altLang="ko-KR" sz="800" dirty="0" smtClean="0">
                <a:solidFill>
                  <a:schemeClr val="tx1"/>
                </a:solidFill>
              </a:endParaRPr>
            </a:p>
            <a:p>
              <a:endParaRPr lang="en-US" altLang="ko-KR" sz="800" dirty="0" smtClean="0">
                <a:solidFill>
                  <a:schemeClr val="tx1"/>
                </a:solidFill>
              </a:endParaRPr>
            </a:p>
            <a:p>
              <a:endParaRPr lang="en-US" altLang="ko-KR" sz="800" dirty="0">
                <a:solidFill>
                  <a:schemeClr val="tx1"/>
                </a:solidFill>
              </a:endParaRPr>
            </a:p>
          </p:txBody>
        </p:sp>
        <p:grpSp>
          <p:nvGrpSpPr>
            <p:cNvPr id="4" name="그룹 18"/>
            <p:cNvGrpSpPr/>
            <p:nvPr/>
          </p:nvGrpSpPr>
          <p:grpSpPr>
            <a:xfrm>
              <a:off x="3230445" y="4436114"/>
              <a:ext cx="2736304" cy="452876"/>
              <a:chOff x="3131840" y="4518880"/>
              <a:chExt cx="1427571" cy="452876"/>
            </a:xfrm>
          </p:grpSpPr>
          <p:sp>
            <p:nvSpPr>
              <p:cNvPr id="44" name="_color1" descr="© INSCALE GmbH, 26.05.2010&#10;http://www.presentationload.com/"/>
              <p:cNvSpPr>
                <a:spLocks noChangeArrowheads="1"/>
              </p:cNvSpPr>
              <p:nvPr/>
            </p:nvSpPr>
            <p:spPr bwMode="gray">
              <a:xfrm>
                <a:off x="3131840" y="4518880"/>
                <a:ext cx="1427571" cy="452876"/>
              </a:xfrm>
              <a:prstGeom prst="roundRect">
                <a:avLst>
                  <a:gd name="adj" fmla="val 0"/>
                </a:avLst>
              </a:prstGeom>
              <a:gradFill flip="none" rotWithShape="1">
                <a:gsLst>
                  <a:gs pos="0">
                    <a:srgbClr val="2A79FF">
                      <a:lumMod val="75000"/>
                    </a:srgbClr>
                  </a:gs>
                  <a:gs pos="100000">
                    <a:srgbClr val="2A79FF"/>
                  </a:gs>
                </a:gsLst>
                <a:lin ang="16200000" scaled="1"/>
                <a:tileRect/>
              </a:gradFill>
              <a:ln w="12700" cap="flat" cmpd="sng" algn="ctr">
                <a:noFill/>
                <a:prstDash val="solid"/>
              </a:ln>
              <a:effectLst>
                <a:outerShdw blurRad="50800" dist="38100" dir="2700000" algn="tl" rotWithShape="0">
                  <a:prstClr val="black">
                    <a:alpha val="40000"/>
                  </a:prstClr>
                </a:outerShdw>
              </a:effectLst>
            </p:spPr>
            <p:txBody>
              <a:bodyPr rtlCol="0" anchor="ctr"/>
              <a:lstStyle/>
              <a:p>
                <a:pPr fontAlgn="auto" latinLnBrk="0">
                  <a:spcBef>
                    <a:spcPts val="0"/>
                  </a:spcBef>
                  <a:spcAft>
                    <a:spcPts val="0"/>
                  </a:spcAft>
                  <a:defRPr/>
                </a:pPr>
                <a:endParaRPr kumimoji="0" lang="de-DE" sz="1200" b="1" kern="0" dirty="0" smtClean="0">
                  <a:solidFill>
                    <a:srgbClr val="FFFFFF"/>
                  </a:solidFill>
                  <a:effectLst>
                    <a:outerShdw blurRad="38100" dist="38100" dir="2700000" algn="tl">
                      <a:srgbClr val="000000">
                        <a:alpha val="43137"/>
                      </a:srgbClr>
                    </a:outerShdw>
                  </a:effectLst>
                  <a:latin typeface="Calibri"/>
                </a:endParaRPr>
              </a:p>
            </p:txBody>
          </p:sp>
          <p:sp>
            <p:nvSpPr>
              <p:cNvPr id="46" name="직사각형 45"/>
              <p:cNvSpPr/>
              <p:nvPr/>
            </p:nvSpPr>
            <p:spPr>
              <a:xfrm>
                <a:off x="3131840" y="4578212"/>
                <a:ext cx="1427571" cy="331830"/>
              </a:xfrm>
              <a:prstGeom prst="rect">
                <a:avLst/>
              </a:prstGeom>
            </p:spPr>
            <p:txBody>
              <a:bodyPr wrap="square" anchor="ctr">
                <a:spAutoFit/>
              </a:bodyPr>
              <a:lstStyle>
                <a:defPPr>
                  <a:defRPr lang="ko-KR"/>
                </a:defPPr>
                <a:lvl1pPr algn="ctr" rtl="0" fontAlgn="base" latinLnBrk="1">
                  <a:spcBef>
                    <a:spcPct val="0"/>
                  </a:spcBef>
                  <a:spcAft>
                    <a:spcPct val="0"/>
                  </a:spcAft>
                  <a:defRPr kumimoji="1" kern="1200">
                    <a:solidFill>
                      <a:schemeClr val="tx1"/>
                    </a:solidFill>
                    <a:latin typeface="굴림" charset="-127"/>
                    <a:ea typeface="굴림" charset="-127"/>
                    <a:cs typeface="+mn-cs"/>
                  </a:defRPr>
                </a:lvl1pPr>
                <a:lvl2pPr marL="457200" algn="ctr" rtl="0" fontAlgn="base" latinLnBrk="1">
                  <a:spcBef>
                    <a:spcPct val="0"/>
                  </a:spcBef>
                  <a:spcAft>
                    <a:spcPct val="0"/>
                  </a:spcAft>
                  <a:defRPr kumimoji="1" kern="1200">
                    <a:solidFill>
                      <a:schemeClr val="tx1"/>
                    </a:solidFill>
                    <a:latin typeface="굴림" charset="-127"/>
                    <a:ea typeface="굴림" charset="-127"/>
                    <a:cs typeface="+mn-cs"/>
                  </a:defRPr>
                </a:lvl2pPr>
                <a:lvl3pPr marL="914400" algn="ctr" rtl="0" fontAlgn="base" latinLnBrk="1">
                  <a:spcBef>
                    <a:spcPct val="0"/>
                  </a:spcBef>
                  <a:spcAft>
                    <a:spcPct val="0"/>
                  </a:spcAft>
                  <a:defRPr kumimoji="1" kern="1200">
                    <a:solidFill>
                      <a:schemeClr val="tx1"/>
                    </a:solidFill>
                    <a:latin typeface="굴림" charset="-127"/>
                    <a:ea typeface="굴림" charset="-127"/>
                    <a:cs typeface="+mn-cs"/>
                  </a:defRPr>
                </a:lvl3pPr>
                <a:lvl4pPr marL="1371600" algn="ctr" rtl="0" fontAlgn="base" latinLnBrk="1">
                  <a:spcBef>
                    <a:spcPct val="0"/>
                  </a:spcBef>
                  <a:spcAft>
                    <a:spcPct val="0"/>
                  </a:spcAft>
                  <a:defRPr kumimoji="1" kern="1200">
                    <a:solidFill>
                      <a:schemeClr val="tx1"/>
                    </a:solidFill>
                    <a:latin typeface="굴림" charset="-127"/>
                    <a:ea typeface="굴림" charset="-127"/>
                    <a:cs typeface="+mn-cs"/>
                  </a:defRPr>
                </a:lvl4pPr>
                <a:lvl5pPr marL="1828800" algn="ctr" rtl="0" fontAlgn="base" latinLnBrk="1">
                  <a:spcBef>
                    <a:spcPct val="0"/>
                  </a:spcBef>
                  <a:spcAft>
                    <a:spcPct val="0"/>
                  </a:spcAft>
                  <a:defRPr kumimoji="1" kern="1200">
                    <a:solidFill>
                      <a:schemeClr val="tx1"/>
                    </a:solidFill>
                    <a:latin typeface="굴림" charset="-127"/>
                    <a:ea typeface="굴림" charset="-127"/>
                    <a:cs typeface="+mn-cs"/>
                  </a:defRPr>
                </a:lvl5pPr>
                <a:lvl6pPr marL="2286000" algn="l" defTabSz="914400" rtl="0" eaLnBrk="1" latinLnBrk="1" hangingPunct="1">
                  <a:defRPr kumimoji="1" kern="1200">
                    <a:solidFill>
                      <a:schemeClr val="tx1"/>
                    </a:solidFill>
                    <a:latin typeface="굴림" charset="-127"/>
                    <a:ea typeface="굴림" charset="-127"/>
                    <a:cs typeface="+mn-cs"/>
                  </a:defRPr>
                </a:lvl6pPr>
                <a:lvl7pPr marL="2743200" algn="l" defTabSz="914400" rtl="0" eaLnBrk="1" latinLnBrk="1" hangingPunct="1">
                  <a:defRPr kumimoji="1" kern="1200">
                    <a:solidFill>
                      <a:schemeClr val="tx1"/>
                    </a:solidFill>
                    <a:latin typeface="굴림" charset="-127"/>
                    <a:ea typeface="굴림" charset="-127"/>
                    <a:cs typeface="+mn-cs"/>
                  </a:defRPr>
                </a:lvl7pPr>
                <a:lvl8pPr marL="3200400" algn="l" defTabSz="914400" rtl="0" eaLnBrk="1" latinLnBrk="1" hangingPunct="1">
                  <a:defRPr kumimoji="1" kern="1200">
                    <a:solidFill>
                      <a:schemeClr val="tx1"/>
                    </a:solidFill>
                    <a:latin typeface="굴림" charset="-127"/>
                    <a:ea typeface="굴림" charset="-127"/>
                    <a:cs typeface="+mn-cs"/>
                  </a:defRPr>
                </a:lvl8pPr>
                <a:lvl9pPr marL="3657600" algn="l" defTabSz="914400" rtl="0" eaLnBrk="1" latinLnBrk="1" hangingPunct="1">
                  <a:defRPr kumimoji="1" kern="1200">
                    <a:solidFill>
                      <a:schemeClr val="tx1"/>
                    </a:solidFill>
                    <a:latin typeface="굴림" charset="-127"/>
                    <a:ea typeface="굴림" charset="-127"/>
                    <a:cs typeface="+mn-cs"/>
                  </a:defRPr>
                </a:lvl9pPr>
              </a:lstStyle>
              <a:p>
                <a:pPr>
                  <a:spcAft>
                    <a:spcPts val="300"/>
                  </a:spcAft>
                </a:pPr>
                <a:r>
                  <a:rPr lang="en-US" altLang="ko-KR" sz="1050" b="1" dirty="0">
                    <a:ln>
                      <a:solidFill>
                        <a:prstClr val="black">
                          <a:lumMod val="65000"/>
                          <a:lumOff val="35000"/>
                          <a:alpha val="0"/>
                        </a:prstClr>
                      </a:solidFill>
                    </a:ln>
                    <a:solidFill>
                      <a:prstClr val="white"/>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ABRC </a:t>
                </a:r>
                <a:r>
                  <a:rPr lang="ko-KR" altLang="en-US" sz="1050" b="1" dirty="0">
                    <a:ln>
                      <a:solidFill>
                        <a:prstClr val="black">
                          <a:lumMod val="65000"/>
                          <a:lumOff val="35000"/>
                          <a:alpha val="0"/>
                        </a:prstClr>
                      </a:solidFill>
                    </a:ln>
                    <a:solidFill>
                      <a:prstClr val="white"/>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홈페이지</a:t>
                </a:r>
              </a:p>
            </p:txBody>
          </p:sp>
        </p:grpSp>
        <p:grpSp>
          <p:nvGrpSpPr>
            <p:cNvPr id="5" name="그룹 46"/>
            <p:cNvGrpSpPr/>
            <p:nvPr/>
          </p:nvGrpSpPr>
          <p:grpSpPr>
            <a:xfrm>
              <a:off x="3230445" y="5006893"/>
              <a:ext cx="2736304" cy="452876"/>
              <a:chOff x="3131840" y="4518880"/>
              <a:chExt cx="1427571" cy="452876"/>
            </a:xfrm>
          </p:grpSpPr>
          <p:sp>
            <p:nvSpPr>
              <p:cNvPr id="48" name="_color1" descr="© INSCALE GmbH, 26.05.2010&#10;http://www.presentationload.com/"/>
              <p:cNvSpPr>
                <a:spLocks noChangeArrowheads="1"/>
              </p:cNvSpPr>
              <p:nvPr/>
            </p:nvSpPr>
            <p:spPr bwMode="gray">
              <a:xfrm>
                <a:off x="3131840" y="4518880"/>
                <a:ext cx="1427571" cy="452876"/>
              </a:xfrm>
              <a:prstGeom prst="roundRect">
                <a:avLst>
                  <a:gd name="adj" fmla="val 0"/>
                </a:avLst>
              </a:prstGeom>
              <a:gradFill flip="none" rotWithShape="1">
                <a:gsLst>
                  <a:gs pos="0">
                    <a:srgbClr val="2A79FF">
                      <a:lumMod val="75000"/>
                    </a:srgbClr>
                  </a:gs>
                  <a:gs pos="100000">
                    <a:srgbClr val="2A79FF"/>
                  </a:gs>
                </a:gsLst>
                <a:lin ang="16200000" scaled="1"/>
                <a:tileRect/>
              </a:gradFill>
              <a:ln w="12700" cap="flat" cmpd="sng" algn="ctr">
                <a:noFill/>
                <a:prstDash val="solid"/>
              </a:ln>
              <a:effectLst>
                <a:outerShdw blurRad="50800" dist="38100" dir="2700000" algn="tl" rotWithShape="0">
                  <a:prstClr val="black">
                    <a:alpha val="40000"/>
                  </a:prstClr>
                </a:outerShdw>
              </a:effectLst>
            </p:spPr>
            <p:txBody>
              <a:bodyPr rtlCol="0" anchor="ctr"/>
              <a:lstStyle/>
              <a:p>
                <a:pPr fontAlgn="auto" latinLnBrk="0">
                  <a:spcBef>
                    <a:spcPts val="0"/>
                  </a:spcBef>
                  <a:spcAft>
                    <a:spcPts val="0"/>
                  </a:spcAft>
                  <a:defRPr/>
                </a:pPr>
                <a:endParaRPr kumimoji="0" lang="de-DE" sz="1200" b="1" kern="0" dirty="0" smtClean="0">
                  <a:solidFill>
                    <a:srgbClr val="FFFFFF"/>
                  </a:solidFill>
                  <a:effectLst>
                    <a:outerShdw blurRad="38100" dist="38100" dir="2700000" algn="tl">
                      <a:srgbClr val="000000">
                        <a:alpha val="43137"/>
                      </a:srgbClr>
                    </a:outerShdw>
                  </a:effectLst>
                  <a:latin typeface="Calibri"/>
                </a:endParaRPr>
              </a:p>
            </p:txBody>
          </p:sp>
          <p:sp>
            <p:nvSpPr>
              <p:cNvPr id="49" name="직사각형 48"/>
              <p:cNvSpPr/>
              <p:nvPr/>
            </p:nvSpPr>
            <p:spPr>
              <a:xfrm>
                <a:off x="3131840" y="4578212"/>
                <a:ext cx="1427571" cy="331830"/>
              </a:xfrm>
              <a:prstGeom prst="rect">
                <a:avLst/>
              </a:prstGeom>
            </p:spPr>
            <p:txBody>
              <a:bodyPr wrap="square" anchor="ctr">
                <a:spAutoFit/>
              </a:bodyPr>
              <a:lstStyle>
                <a:defPPr>
                  <a:defRPr lang="ko-KR"/>
                </a:defPPr>
                <a:lvl1pPr algn="ctr" rtl="0" fontAlgn="base" latinLnBrk="1">
                  <a:spcBef>
                    <a:spcPct val="0"/>
                  </a:spcBef>
                  <a:spcAft>
                    <a:spcPct val="0"/>
                  </a:spcAft>
                  <a:defRPr kumimoji="1" kern="1200">
                    <a:solidFill>
                      <a:schemeClr val="tx1"/>
                    </a:solidFill>
                    <a:latin typeface="굴림" charset="-127"/>
                    <a:ea typeface="굴림" charset="-127"/>
                    <a:cs typeface="+mn-cs"/>
                  </a:defRPr>
                </a:lvl1pPr>
                <a:lvl2pPr marL="457200" algn="ctr" rtl="0" fontAlgn="base" latinLnBrk="1">
                  <a:spcBef>
                    <a:spcPct val="0"/>
                  </a:spcBef>
                  <a:spcAft>
                    <a:spcPct val="0"/>
                  </a:spcAft>
                  <a:defRPr kumimoji="1" kern="1200">
                    <a:solidFill>
                      <a:schemeClr val="tx1"/>
                    </a:solidFill>
                    <a:latin typeface="굴림" charset="-127"/>
                    <a:ea typeface="굴림" charset="-127"/>
                    <a:cs typeface="+mn-cs"/>
                  </a:defRPr>
                </a:lvl2pPr>
                <a:lvl3pPr marL="914400" algn="ctr" rtl="0" fontAlgn="base" latinLnBrk="1">
                  <a:spcBef>
                    <a:spcPct val="0"/>
                  </a:spcBef>
                  <a:spcAft>
                    <a:spcPct val="0"/>
                  </a:spcAft>
                  <a:defRPr kumimoji="1" kern="1200">
                    <a:solidFill>
                      <a:schemeClr val="tx1"/>
                    </a:solidFill>
                    <a:latin typeface="굴림" charset="-127"/>
                    <a:ea typeface="굴림" charset="-127"/>
                    <a:cs typeface="+mn-cs"/>
                  </a:defRPr>
                </a:lvl3pPr>
                <a:lvl4pPr marL="1371600" algn="ctr" rtl="0" fontAlgn="base" latinLnBrk="1">
                  <a:spcBef>
                    <a:spcPct val="0"/>
                  </a:spcBef>
                  <a:spcAft>
                    <a:spcPct val="0"/>
                  </a:spcAft>
                  <a:defRPr kumimoji="1" kern="1200">
                    <a:solidFill>
                      <a:schemeClr val="tx1"/>
                    </a:solidFill>
                    <a:latin typeface="굴림" charset="-127"/>
                    <a:ea typeface="굴림" charset="-127"/>
                    <a:cs typeface="+mn-cs"/>
                  </a:defRPr>
                </a:lvl4pPr>
                <a:lvl5pPr marL="1828800" algn="ctr" rtl="0" fontAlgn="base" latinLnBrk="1">
                  <a:spcBef>
                    <a:spcPct val="0"/>
                  </a:spcBef>
                  <a:spcAft>
                    <a:spcPct val="0"/>
                  </a:spcAft>
                  <a:defRPr kumimoji="1" kern="1200">
                    <a:solidFill>
                      <a:schemeClr val="tx1"/>
                    </a:solidFill>
                    <a:latin typeface="굴림" charset="-127"/>
                    <a:ea typeface="굴림" charset="-127"/>
                    <a:cs typeface="+mn-cs"/>
                  </a:defRPr>
                </a:lvl5pPr>
                <a:lvl6pPr marL="2286000" algn="l" defTabSz="914400" rtl="0" eaLnBrk="1" latinLnBrk="1" hangingPunct="1">
                  <a:defRPr kumimoji="1" kern="1200">
                    <a:solidFill>
                      <a:schemeClr val="tx1"/>
                    </a:solidFill>
                    <a:latin typeface="굴림" charset="-127"/>
                    <a:ea typeface="굴림" charset="-127"/>
                    <a:cs typeface="+mn-cs"/>
                  </a:defRPr>
                </a:lvl6pPr>
                <a:lvl7pPr marL="2743200" algn="l" defTabSz="914400" rtl="0" eaLnBrk="1" latinLnBrk="1" hangingPunct="1">
                  <a:defRPr kumimoji="1" kern="1200">
                    <a:solidFill>
                      <a:schemeClr val="tx1"/>
                    </a:solidFill>
                    <a:latin typeface="굴림" charset="-127"/>
                    <a:ea typeface="굴림" charset="-127"/>
                    <a:cs typeface="+mn-cs"/>
                  </a:defRPr>
                </a:lvl7pPr>
                <a:lvl8pPr marL="3200400" algn="l" defTabSz="914400" rtl="0" eaLnBrk="1" latinLnBrk="1" hangingPunct="1">
                  <a:defRPr kumimoji="1" kern="1200">
                    <a:solidFill>
                      <a:schemeClr val="tx1"/>
                    </a:solidFill>
                    <a:latin typeface="굴림" charset="-127"/>
                    <a:ea typeface="굴림" charset="-127"/>
                    <a:cs typeface="+mn-cs"/>
                  </a:defRPr>
                </a:lvl8pPr>
                <a:lvl9pPr marL="3657600" algn="l" defTabSz="914400" rtl="0" eaLnBrk="1" latinLnBrk="1" hangingPunct="1">
                  <a:defRPr kumimoji="1" kern="1200">
                    <a:solidFill>
                      <a:schemeClr val="tx1"/>
                    </a:solidFill>
                    <a:latin typeface="굴림" charset="-127"/>
                    <a:ea typeface="굴림" charset="-127"/>
                    <a:cs typeface="+mn-cs"/>
                  </a:defRPr>
                </a:lvl9pPr>
              </a:lstStyle>
              <a:p>
                <a:pPr>
                  <a:spcAft>
                    <a:spcPts val="300"/>
                  </a:spcAft>
                </a:pPr>
                <a:r>
                  <a:rPr lang="ko-KR" altLang="en-US" sz="1050" b="1" dirty="0" err="1">
                    <a:ln>
                      <a:solidFill>
                        <a:prstClr val="black">
                          <a:lumMod val="65000"/>
                          <a:lumOff val="35000"/>
                          <a:alpha val="0"/>
                        </a:prstClr>
                      </a:solidFill>
                    </a:ln>
                    <a:solidFill>
                      <a:prstClr val="white"/>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블로그</a:t>
                </a:r>
                <a:r>
                  <a:rPr lang="en-US" altLang="ko-KR" sz="1050" b="1" dirty="0">
                    <a:ln>
                      <a:solidFill>
                        <a:prstClr val="black">
                          <a:lumMod val="65000"/>
                          <a:lumOff val="35000"/>
                          <a:alpha val="0"/>
                        </a:prstClr>
                      </a:solidFill>
                    </a:ln>
                    <a:solidFill>
                      <a:prstClr val="white"/>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/Facebook </a:t>
                </a:r>
                <a:r>
                  <a:rPr lang="ko-KR" altLang="en-US" sz="1050" b="1" dirty="0">
                    <a:ln>
                      <a:solidFill>
                        <a:prstClr val="black">
                          <a:lumMod val="65000"/>
                          <a:lumOff val="35000"/>
                          <a:alpha val="0"/>
                        </a:prstClr>
                      </a:solidFill>
                    </a:ln>
                    <a:solidFill>
                      <a:prstClr val="white"/>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등 홍보</a:t>
                </a:r>
              </a:p>
            </p:txBody>
          </p:sp>
        </p:grpSp>
        <p:grpSp>
          <p:nvGrpSpPr>
            <p:cNvPr id="6" name="그룹 49"/>
            <p:cNvGrpSpPr/>
            <p:nvPr/>
          </p:nvGrpSpPr>
          <p:grpSpPr>
            <a:xfrm>
              <a:off x="3230445" y="5558882"/>
              <a:ext cx="2736304" cy="452876"/>
              <a:chOff x="3131840" y="4518880"/>
              <a:chExt cx="1427571" cy="452876"/>
            </a:xfrm>
          </p:grpSpPr>
          <p:sp>
            <p:nvSpPr>
              <p:cNvPr id="51" name="_color1" descr="© INSCALE GmbH, 26.05.2010&#10;http://www.presentationload.com/"/>
              <p:cNvSpPr>
                <a:spLocks noChangeArrowheads="1"/>
              </p:cNvSpPr>
              <p:nvPr/>
            </p:nvSpPr>
            <p:spPr bwMode="gray">
              <a:xfrm>
                <a:off x="3131840" y="4518880"/>
                <a:ext cx="1427571" cy="452876"/>
              </a:xfrm>
              <a:prstGeom prst="roundRect">
                <a:avLst>
                  <a:gd name="adj" fmla="val 0"/>
                </a:avLst>
              </a:prstGeom>
              <a:gradFill flip="none" rotWithShape="1">
                <a:gsLst>
                  <a:gs pos="0">
                    <a:srgbClr val="2A79FF">
                      <a:lumMod val="75000"/>
                    </a:srgbClr>
                  </a:gs>
                  <a:gs pos="100000">
                    <a:srgbClr val="2A79FF"/>
                  </a:gs>
                </a:gsLst>
                <a:lin ang="16200000" scaled="1"/>
                <a:tileRect/>
              </a:gradFill>
              <a:ln w="12700" cap="flat" cmpd="sng" algn="ctr">
                <a:noFill/>
                <a:prstDash val="solid"/>
              </a:ln>
              <a:effectLst>
                <a:outerShdw blurRad="50800" dist="38100" dir="2700000" algn="tl" rotWithShape="0">
                  <a:prstClr val="black">
                    <a:alpha val="40000"/>
                  </a:prstClr>
                </a:outerShdw>
              </a:effectLst>
            </p:spPr>
            <p:txBody>
              <a:bodyPr rtlCol="0" anchor="ctr"/>
              <a:lstStyle/>
              <a:p>
                <a:pPr fontAlgn="auto" latinLnBrk="0">
                  <a:spcBef>
                    <a:spcPts val="0"/>
                  </a:spcBef>
                  <a:spcAft>
                    <a:spcPts val="0"/>
                  </a:spcAft>
                  <a:defRPr/>
                </a:pPr>
                <a:endParaRPr kumimoji="0" lang="de-DE" sz="1200" b="1" kern="0" dirty="0" smtClean="0">
                  <a:solidFill>
                    <a:srgbClr val="FFFFFF"/>
                  </a:solidFill>
                  <a:effectLst>
                    <a:outerShdw blurRad="38100" dist="38100" dir="2700000" algn="tl">
                      <a:srgbClr val="000000">
                        <a:alpha val="43137"/>
                      </a:srgbClr>
                    </a:outerShdw>
                  </a:effectLst>
                  <a:latin typeface="Calibri"/>
                </a:endParaRPr>
              </a:p>
            </p:txBody>
          </p:sp>
          <p:sp>
            <p:nvSpPr>
              <p:cNvPr id="52" name="직사각형 51"/>
              <p:cNvSpPr/>
              <p:nvPr/>
            </p:nvSpPr>
            <p:spPr>
              <a:xfrm>
                <a:off x="3131840" y="4578212"/>
                <a:ext cx="1427571" cy="331830"/>
              </a:xfrm>
              <a:prstGeom prst="rect">
                <a:avLst/>
              </a:prstGeom>
            </p:spPr>
            <p:txBody>
              <a:bodyPr wrap="square" anchor="ctr">
                <a:spAutoFit/>
              </a:bodyPr>
              <a:lstStyle>
                <a:defPPr>
                  <a:defRPr lang="ko-KR"/>
                </a:defPPr>
                <a:lvl1pPr algn="ctr" rtl="0" fontAlgn="base" latinLnBrk="1">
                  <a:spcBef>
                    <a:spcPct val="0"/>
                  </a:spcBef>
                  <a:spcAft>
                    <a:spcPct val="0"/>
                  </a:spcAft>
                  <a:defRPr kumimoji="1" kern="1200">
                    <a:solidFill>
                      <a:schemeClr val="tx1"/>
                    </a:solidFill>
                    <a:latin typeface="굴림" charset="-127"/>
                    <a:ea typeface="굴림" charset="-127"/>
                    <a:cs typeface="+mn-cs"/>
                  </a:defRPr>
                </a:lvl1pPr>
                <a:lvl2pPr marL="457200" algn="ctr" rtl="0" fontAlgn="base" latinLnBrk="1">
                  <a:spcBef>
                    <a:spcPct val="0"/>
                  </a:spcBef>
                  <a:spcAft>
                    <a:spcPct val="0"/>
                  </a:spcAft>
                  <a:defRPr kumimoji="1" kern="1200">
                    <a:solidFill>
                      <a:schemeClr val="tx1"/>
                    </a:solidFill>
                    <a:latin typeface="굴림" charset="-127"/>
                    <a:ea typeface="굴림" charset="-127"/>
                    <a:cs typeface="+mn-cs"/>
                  </a:defRPr>
                </a:lvl2pPr>
                <a:lvl3pPr marL="914400" algn="ctr" rtl="0" fontAlgn="base" latinLnBrk="1">
                  <a:spcBef>
                    <a:spcPct val="0"/>
                  </a:spcBef>
                  <a:spcAft>
                    <a:spcPct val="0"/>
                  </a:spcAft>
                  <a:defRPr kumimoji="1" kern="1200">
                    <a:solidFill>
                      <a:schemeClr val="tx1"/>
                    </a:solidFill>
                    <a:latin typeface="굴림" charset="-127"/>
                    <a:ea typeface="굴림" charset="-127"/>
                    <a:cs typeface="+mn-cs"/>
                  </a:defRPr>
                </a:lvl3pPr>
                <a:lvl4pPr marL="1371600" algn="ctr" rtl="0" fontAlgn="base" latinLnBrk="1">
                  <a:spcBef>
                    <a:spcPct val="0"/>
                  </a:spcBef>
                  <a:spcAft>
                    <a:spcPct val="0"/>
                  </a:spcAft>
                  <a:defRPr kumimoji="1" kern="1200">
                    <a:solidFill>
                      <a:schemeClr val="tx1"/>
                    </a:solidFill>
                    <a:latin typeface="굴림" charset="-127"/>
                    <a:ea typeface="굴림" charset="-127"/>
                    <a:cs typeface="+mn-cs"/>
                  </a:defRPr>
                </a:lvl4pPr>
                <a:lvl5pPr marL="1828800" algn="ctr" rtl="0" fontAlgn="base" latinLnBrk="1">
                  <a:spcBef>
                    <a:spcPct val="0"/>
                  </a:spcBef>
                  <a:spcAft>
                    <a:spcPct val="0"/>
                  </a:spcAft>
                  <a:defRPr kumimoji="1" kern="1200">
                    <a:solidFill>
                      <a:schemeClr val="tx1"/>
                    </a:solidFill>
                    <a:latin typeface="굴림" charset="-127"/>
                    <a:ea typeface="굴림" charset="-127"/>
                    <a:cs typeface="+mn-cs"/>
                  </a:defRPr>
                </a:lvl5pPr>
                <a:lvl6pPr marL="2286000" algn="l" defTabSz="914400" rtl="0" eaLnBrk="1" latinLnBrk="1" hangingPunct="1">
                  <a:defRPr kumimoji="1" kern="1200">
                    <a:solidFill>
                      <a:schemeClr val="tx1"/>
                    </a:solidFill>
                    <a:latin typeface="굴림" charset="-127"/>
                    <a:ea typeface="굴림" charset="-127"/>
                    <a:cs typeface="+mn-cs"/>
                  </a:defRPr>
                </a:lvl6pPr>
                <a:lvl7pPr marL="2743200" algn="l" defTabSz="914400" rtl="0" eaLnBrk="1" latinLnBrk="1" hangingPunct="1">
                  <a:defRPr kumimoji="1" kern="1200">
                    <a:solidFill>
                      <a:schemeClr val="tx1"/>
                    </a:solidFill>
                    <a:latin typeface="굴림" charset="-127"/>
                    <a:ea typeface="굴림" charset="-127"/>
                    <a:cs typeface="+mn-cs"/>
                  </a:defRPr>
                </a:lvl7pPr>
                <a:lvl8pPr marL="3200400" algn="l" defTabSz="914400" rtl="0" eaLnBrk="1" latinLnBrk="1" hangingPunct="1">
                  <a:defRPr kumimoji="1" kern="1200">
                    <a:solidFill>
                      <a:schemeClr val="tx1"/>
                    </a:solidFill>
                    <a:latin typeface="굴림" charset="-127"/>
                    <a:ea typeface="굴림" charset="-127"/>
                    <a:cs typeface="+mn-cs"/>
                  </a:defRPr>
                </a:lvl8pPr>
                <a:lvl9pPr marL="3657600" algn="l" defTabSz="914400" rtl="0" eaLnBrk="1" latinLnBrk="1" hangingPunct="1">
                  <a:defRPr kumimoji="1" kern="1200">
                    <a:solidFill>
                      <a:schemeClr val="tx1"/>
                    </a:solidFill>
                    <a:latin typeface="굴림" charset="-127"/>
                    <a:ea typeface="굴림" charset="-127"/>
                    <a:cs typeface="+mn-cs"/>
                  </a:defRPr>
                </a:lvl9pPr>
              </a:lstStyle>
              <a:p>
                <a:pPr>
                  <a:spcAft>
                    <a:spcPts val="300"/>
                  </a:spcAft>
                </a:pPr>
                <a:r>
                  <a:rPr lang="ko-KR" altLang="en-US" sz="1050" b="1" dirty="0">
                    <a:ln>
                      <a:solidFill>
                        <a:prstClr val="black">
                          <a:lumMod val="65000"/>
                          <a:lumOff val="35000"/>
                          <a:alpha val="0"/>
                        </a:prstClr>
                      </a:solidFill>
                    </a:ln>
                    <a:solidFill>
                      <a:prstClr val="white"/>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매스컴 홍보</a:t>
                </a:r>
              </a:p>
            </p:txBody>
          </p:sp>
        </p:grpSp>
      </p:grpSp>
      <p:cxnSp>
        <p:nvCxnSpPr>
          <p:cNvPr id="53" name="꺾인 연결선 52"/>
          <p:cNvCxnSpPr>
            <a:stCxn id="26" idx="2"/>
            <a:endCxn id="42" idx="1"/>
          </p:cNvCxnSpPr>
          <p:nvPr/>
        </p:nvCxnSpPr>
        <p:spPr>
          <a:xfrm rot="16200000" flipH="1">
            <a:off x="2253517" y="4059070"/>
            <a:ext cx="928555" cy="68407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꺾인 연결선 54"/>
          <p:cNvCxnSpPr>
            <a:stCxn id="28" idx="2"/>
            <a:endCxn id="42" idx="3"/>
          </p:cNvCxnSpPr>
          <p:nvPr/>
        </p:nvCxnSpPr>
        <p:spPr>
          <a:xfrm rot="5400000">
            <a:off x="6024530" y="4068477"/>
            <a:ext cx="928555" cy="665262"/>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직사각형 56"/>
          <p:cNvSpPr/>
          <p:nvPr/>
        </p:nvSpPr>
        <p:spPr>
          <a:xfrm>
            <a:off x="899592" y="2351902"/>
            <a:ext cx="1413245" cy="369332"/>
          </a:xfrm>
          <a:prstGeom prst="rect">
            <a:avLst/>
          </a:prstGeom>
        </p:spPr>
        <p:txBody>
          <a:bodyPr wrap="square">
            <a:spAutoFit/>
          </a:bodyPr>
          <a:lstStyle/>
          <a:p>
            <a:pPr algn="l"/>
            <a:r>
              <a:rPr lang="ko-KR" altLang="en-US" sz="900" b="1" dirty="0">
                <a:ln>
                  <a:solidFill>
                    <a:schemeClr val="tx1">
                      <a:lumMod val="65000"/>
                      <a:lumOff val="35000"/>
                      <a:alpha val="0"/>
                    </a:schemeClr>
                  </a:solidFill>
                </a:ln>
                <a:latin typeface="+mn-ea"/>
                <a:ea typeface="+mn-ea"/>
              </a:rPr>
              <a:t>예산지원</a:t>
            </a:r>
          </a:p>
          <a:p>
            <a:pPr algn="l"/>
            <a:r>
              <a:rPr lang="ko-KR" altLang="en-US" sz="900" b="1" dirty="0" smtClean="0">
                <a:ln>
                  <a:solidFill>
                    <a:schemeClr val="tx1">
                      <a:lumMod val="65000"/>
                      <a:lumOff val="35000"/>
                      <a:alpha val="0"/>
                    </a:schemeClr>
                  </a:solidFill>
                </a:ln>
                <a:latin typeface="+mn-ea"/>
                <a:ea typeface="+mn-ea"/>
              </a:rPr>
              <a:t>과제추진방법 지도</a:t>
            </a:r>
            <a:endParaRPr lang="ko-KR" altLang="en-US" sz="900" b="1" dirty="0">
              <a:ln>
                <a:solidFill>
                  <a:schemeClr val="tx1">
                    <a:lumMod val="65000"/>
                    <a:lumOff val="35000"/>
                    <a:alpha val="0"/>
                  </a:schemeClr>
                </a:solidFill>
              </a:ln>
              <a:latin typeface="+mn-ea"/>
              <a:ea typeface="+mn-ea"/>
            </a:endParaRPr>
          </a:p>
        </p:txBody>
      </p:sp>
      <p:sp>
        <p:nvSpPr>
          <p:cNvPr id="58" name="직사각형 57"/>
          <p:cNvSpPr/>
          <p:nvPr/>
        </p:nvSpPr>
        <p:spPr>
          <a:xfrm>
            <a:off x="3347864" y="2708920"/>
            <a:ext cx="2522608" cy="507831"/>
          </a:xfrm>
          <a:prstGeom prst="rect">
            <a:avLst/>
          </a:prstGeom>
        </p:spPr>
        <p:txBody>
          <a:bodyPr wrap="square">
            <a:spAutoFit/>
          </a:bodyPr>
          <a:lstStyle/>
          <a:p>
            <a:r>
              <a:rPr lang="ko-KR" altLang="en-US" sz="900" b="1" dirty="0">
                <a:ln>
                  <a:solidFill>
                    <a:schemeClr val="tx1">
                      <a:lumMod val="65000"/>
                      <a:lumOff val="35000"/>
                      <a:alpha val="0"/>
                    </a:schemeClr>
                  </a:solidFill>
                </a:ln>
                <a:latin typeface="+mn-ea"/>
                <a:ea typeface="+mn-ea"/>
              </a:rPr>
              <a:t>서비스 요청</a:t>
            </a:r>
          </a:p>
          <a:p>
            <a:r>
              <a:rPr lang="en-US" altLang="ko-KR" sz="900" b="1" dirty="0">
                <a:ln>
                  <a:solidFill>
                    <a:schemeClr val="tx1">
                      <a:lumMod val="65000"/>
                      <a:lumOff val="35000"/>
                      <a:alpha val="0"/>
                    </a:schemeClr>
                  </a:solidFill>
                </a:ln>
                <a:latin typeface="+mn-ea"/>
                <a:ea typeface="+mn-ea"/>
              </a:rPr>
              <a:t>(</a:t>
            </a:r>
            <a:r>
              <a:rPr lang="ko-KR" altLang="en-US" sz="900" b="1" dirty="0">
                <a:ln>
                  <a:solidFill>
                    <a:schemeClr val="tx1">
                      <a:lumMod val="65000"/>
                      <a:lumOff val="35000"/>
                      <a:alpha val="0"/>
                    </a:schemeClr>
                  </a:solidFill>
                </a:ln>
                <a:latin typeface="+mn-ea"/>
                <a:ea typeface="+mn-ea"/>
              </a:rPr>
              <a:t>서버활용</a:t>
            </a:r>
            <a:r>
              <a:rPr lang="en-US" altLang="ko-KR" sz="900" b="1" dirty="0">
                <a:ln>
                  <a:solidFill>
                    <a:schemeClr val="tx1">
                      <a:lumMod val="65000"/>
                      <a:lumOff val="35000"/>
                      <a:alpha val="0"/>
                    </a:schemeClr>
                  </a:solidFill>
                </a:ln>
                <a:latin typeface="+mn-ea"/>
                <a:ea typeface="+mn-ea"/>
              </a:rPr>
              <a:t>,</a:t>
            </a:r>
            <a:r>
              <a:rPr lang="ko-KR" altLang="en-US" sz="900" b="1" dirty="0">
                <a:ln>
                  <a:solidFill>
                    <a:schemeClr val="tx1">
                      <a:lumMod val="65000"/>
                      <a:lumOff val="35000"/>
                      <a:alpha val="0"/>
                    </a:schemeClr>
                  </a:solidFill>
                </a:ln>
                <a:latin typeface="+mn-ea"/>
                <a:ea typeface="+mn-ea"/>
              </a:rPr>
              <a:t>기술지도</a:t>
            </a:r>
            <a:r>
              <a:rPr lang="en-US" altLang="ko-KR" sz="900" b="1" dirty="0" smtClean="0">
                <a:ln>
                  <a:solidFill>
                    <a:schemeClr val="tx1">
                      <a:lumMod val="65000"/>
                      <a:lumOff val="35000"/>
                      <a:alpha val="0"/>
                    </a:schemeClr>
                  </a:solidFill>
                </a:ln>
                <a:latin typeface="+mn-ea"/>
                <a:ea typeface="+mn-ea"/>
              </a:rPr>
              <a:t>, </a:t>
            </a:r>
            <a:r>
              <a:rPr lang="ko-KR" altLang="en-US" sz="900" b="1" dirty="0" smtClean="0">
                <a:ln>
                  <a:solidFill>
                    <a:schemeClr val="tx1">
                      <a:lumMod val="65000"/>
                      <a:lumOff val="35000"/>
                      <a:alpha val="0"/>
                    </a:schemeClr>
                  </a:solidFill>
                </a:ln>
                <a:latin typeface="+mn-ea"/>
                <a:ea typeface="+mn-ea"/>
              </a:rPr>
              <a:t>시제품개발</a:t>
            </a:r>
            <a:r>
              <a:rPr lang="en-US" altLang="ko-KR" sz="900" b="1" dirty="0">
                <a:ln>
                  <a:solidFill>
                    <a:schemeClr val="tx1">
                      <a:lumMod val="65000"/>
                      <a:lumOff val="35000"/>
                      <a:alpha val="0"/>
                    </a:schemeClr>
                  </a:solidFill>
                </a:ln>
                <a:latin typeface="+mn-ea"/>
                <a:ea typeface="+mn-ea"/>
              </a:rPr>
              <a:t>, </a:t>
            </a:r>
            <a:r>
              <a:rPr lang="en-US" altLang="ko-KR" sz="900" b="1" dirty="0" smtClean="0">
                <a:ln>
                  <a:solidFill>
                    <a:schemeClr val="tx1">
                      <a:lumMod val="65000"/>
                      <a:lumOff val="35000"/>
                      <a:alpha val="0"/>
                    </a:schemeClr>
                  </a:solidFill>
                </a:ln>
                <a:latin typeface="+mn-ea"/>
                <a:ea typeface="+mn-ea"/>
              </a:rPr>
              <a:t/>
            </a:r>
            <a:br>
              <a:rPr lang="en-US" altLang="ko-KR" sz="900" b="1" dirty="0" smtClean="0">
                <a:ln>
                  <a:solidFill>
                    <a:schemeClr val="tx1">
                      <a:lumMod val="65000"/>
                      <a:lumOff val="35000"/>
                      <a:alpha val="0"/>
                    </a:schemeClr>
                  </a:solidFill>
                </a:ln>
                <a:latin typeface="+mn-ea"/>
                <a:ea typeface="+mn-ea"/>
              </a:rPr>
            </a:br>
            <a:r>
              <a:rPr lang="en-US" altLang="ko-KR" sz="900" b="1" dirty="0" smtClean="0">
                <a:ln>
                  <a:solidFill>
                    <a:schemeClr val="tx1">
                      <a:lumMod val="65000"/>
                      <a:lumOff val="35000"/>
                      <a:alpha val="0"/>
                    </a:schemeClr>
                  </a:solidFill>
                </a:ln>
                <a:latin typeface="+mn-ea"/>
                <a:ea typeface="+mn-ea"/>
              </a:rPr>
              <a:t>MOU </a:t>
            </a:r>
            <a:r>
              <a:rPr lang="ko-KR" altLang="en-US" sz="900" b="1" dirty="0" smtClean="0">
                <a:ln>
                  <a:solidFill>
                    <a:schemeClr val="tx1">
                      <a:lumMod val="65000"/>
                      <a:lumOff val="35000"/>
                      <a:alpha val="0"/>
                    </a:schemeClr>
                  </a:solidFill>
                </a:ln>
                <a:latin typeface="+mn-ea"/>
                <a:ea typeface="+mn-ea"/>
              </a:rPr>
              <a:t>등</a:t>
            </a:r>
            <a:r>
              <a:rPr lang="en-US" altLang="ko-KR" sz="900" b="1" dirty="0" smtClean="0">
                <a:ln>
                  <a:solidFill>
                    <a:schemeClr val="tx1">
                      <a:lumMod val="65000"/>
                      <a:lumOff val="35000"/>
                      <a:alpha val="0"/>
                    </a:schemeClr>
                  </a:solidFill>
                </a:ln>
                <a:latin typeface="+mn-ea"/>
                <a:ea typeface="+mn-ea"/>
              </a:rPr>
              <a:t>)</a:t>
            </a:r>
            <a:endParaRPr lang="ko-KR" altLang="en-US" sz="900" b="1" dirty="0">
              <a:ln>
                <a:solidFill>
                  <a:schemeClr val="tx1">
                    <a:lumMod val="65000"/>
                    <a:lumOff val="35000"/>
                    <a:alpha val="0"/>
                  </a:schemeClr>
                </a:solidFill>
              </a:ln>
              <a:latin typeface="+mn-ea"/>
              <a:ea typeface="+mn-ea"/>
            </a:endParaRPr>
          </a:p>
        </p:txBody>
      </p:sp>
      <p:sp>
        <p:nvSpPr>
          <p:cNvPr id="59" name="직사각형 58"/>
          <p:cNvSpPr/>
          <p:nvPr/>
        </p:nvSpPr>
        <p:spPr>
          <a:xfrm>
            <a:off x="2123728" y="4910786"/>
            <a:ext cx="1413245" cy="230832"/>
          </a:xfrm>
          <a:prstGeom prst="rect">
            <a:avLst/>
          </a:prstGeom>
        </p:spPr>
        <p:txBody>
          <a:bodyPr wrap="square">
            <a:spAutoFit/>
          </a:bodyPr>
          <a:lstStyle/>
          <a:p>
            <a:pPr algn="l"/>
            <a:r>
              <a:rPr lang="ko-KR" altLang="en-US" sz="900" b="1" dirty="0">
                <a:ln>
                  <a:solidFill>
                    <a:schemeClr val="tx1">
                      <a:lumMod val="65000"/>
                      <a:lumOff val="35000"/>
                      <a:alpha val="0"/>
                    </a:schemeClr>
                  </a:solidFill>
                </a:ln>
                <a:latin typeface="+mn-ea"/>
                <a:ea typeface="+mn-ea"/>
              </a:rPr>
              <a:t>지원실적 홍보</a:t>
            </a:r>
          </a:p>
        </p:txBody>
      </p:sp>
      <p:sp>
        <p:nvSpPr>
          <p:cNvPr id="60" name="직사각형 59"/>
          <p:cNvSpPr/>
          <p:nvPr/>
        </p:nvSpPr>
        <p:spPr>
          <a:xfrm>
            <a:off x="3346208" y="3428129"/>
            <a:ext cx="2522608" cy="507831"/>
          </a:xfrm>
          <a:prstGeom prst="rect">
            <a:avLst/>
          </a:prstGeom>
        </p:spPr>
        <p:txBody>
          <a:bodyPr wrap="square">
            <a:spAutoFit/>
          </a:bodyPr>
          <a:lstStyle/>
          <a:p>
            <a:r>
              <a:rPr lang="ko-KR" altLang="en-US" sz="900" b="1" dirty="0">
                <a:ln>
                  <a:solidFill>
                    <a:schemeClr val="tx1">
                      <a:lumMod val="65000"/>
                      <a:lumOff val="35000"/>
                      <a:alpha val="0"/>
                    </a:schemeClr>
                  </a:solidFill>
                </a:ln>
                <a:latin typeface="+mn-ea"/>
                <a:ea typeface="+mn-ea"/>
              </a:rPr>
              <a:t>서비스 </a:t>
            </a:r>
            <a:r>
              <a:rPr lang="ko-KR" altLang="en-US" sz="900" b="1" dirty="0" smtClean="0">
                <a:ln>
                  <a:solidFill>
                    <a:schemeClr val="tx1">
                      <a:lumMod val="65000"/>
                      <a:lumOff val="35000"/>
                      <a:alpha val="0"/>
                    </a:schemeClr>
                  </a:solidFill>
                </a:ln>
                <a:latin typeface="+mn-ea"/>
                <a:ea typeface="+mn-ea"/>
              </a:rPr>
              <a:t>제공</a:t>
            </a:r>
            <a:endParaRPr lang="ko-KR" altLang="en-US" sz="900" b="1" dirty="0">
              <a:ln>
                <a:solidFill>
                  <a:schemeClr val="tx1">
                    <a:lumMod val="65000"/>
                    <a:lumOff val="35000"/>
                    <a:alpha val="0"/>
                  </a:schemeClr>
                </a:solidFill>
              </a:ln>
              <a:latin typeface="+mn-ea"/>
              <a:ea typeface="+mn-ea"/>
            </a:endParaRPr>
          </a:p>
          <a:p>
            <a:r>
              <a:rPr lang="en-US" altLang="ko-KR" sz="900" b="1" dirty="0">
                <a:ln>
                  <a:solidFill>
                    <a:schemeClr val="tx1">
                      <a:lumMod val="65000"/>
                      <a:lumOff val="35000"/>
                      <a:alpha val="0"/>
                    </a:schemeClr>
                  </a:solidFill>
                </a:ln>
                <a:latin typeface="+mn-ea"/>
                <a:ea typeface="+mn-ea"/>
              </a:rPr>
              <a:t>(</a:t>
            </a:r>
            <a:r>
              <a:rPr lang="ko-KR" altLang="en-US" sz="900" b="1" dirty="0">
                <a:ln>
                  <a:solidFill>
                    <a:schemeClr val="tx1">
                      <a:lumMod val="65000"/>
                      <a:lumOff val="35000"/>
                      <a:alpha val="0"/>
                    </a:schemeClr>
                  </a:solidFill>
                </a:ln>
                <a:latin typeface="+mn-ea"/>
                <a:ea typeface="+mn-ea"/>
              </a:rPr>
              <a:t>서버활용</a:t>
            </a:r>
            <a:r>
              <a:rPr lang="en-US" altLang="ko-KR" sz="900" b="1" dirty="0">
                <a:ln>
                  <a:solidFill>
                    <a:schemeClr val="tx1">
                      <a:lumMod val="65000"/>
                      <a:lumOff val="35000"/>
                      <a:alpha val="0"/>
                    </a:schemeClr>
                  </a:solidFill>
                </a:ln>
                <a:latin typeface="+mn-ea"/>
                <a:ea typeface="+mn-ea"/>
              </a:rPr>
              <a:t>,</a:t>
            </a:r>
            <a:r>
              <a:rPr lang="ko-KR" altLang="en-US" sz="900" b="1" dirty="0">
                <a:ln>
                  <a:solidFill>
                    <a:schemeClr val="tx1">
                      <a:lumMod val="65000"/>
                      <a:lumOff val="35000"/>
                      <a:alpha val="0"/>
                    </a:schemeClr>
                  </a:solidFill>
                </a:ln>
                <a:latin typeface="+mn-ea"/>
                <a:ea typeface="+mn-ea"/>
              </a:rPr>
              <a:t>기술지도</a:t>
            </a:r>
            <a:r>
              <a:rPr lang="en-US" altLang="ko-KR" sz="900" b="1" dirty="0" smtClean="0">
                <a:ln>
                  <a:solidFill>
                    <a:schemeClr val="tx1">
                      <a:lumMod val="65000"/>
                      <a:lumOff val="35000"/>
                      <a:alpha val="0"/>
                    </a:schemeClr>
                  </a:solidFill>
                </a:ln>
                <a:latin typeface="+mn-ea"/>
                <a:ea typeface="+mn-ea"/>
              </a:rPr>
              <a:t>, </a:t>
            </a:r>
            <a:r>
              <a:rPr lang="ko-KR" altLang="en-US" sz="900" b="1" dirty="0" smtClean="0">
                <a:ln>
                  <a:solidFill>
                    <a:schemeClr val="tx1">
                      <a:lumMod val="65000"/>
                      <a:lumOff val="35000"/>
                      <a:alpha val="0"/>
                    </a:schemeClr>
                  </a:solidFill>
                </a:ln>
                <a:latin typeface="+mn-ea"/>
                <a:ea typeface="+mn-ea"/>
              </a:rPr>
              <a:t>시제품개발</a:t>
            </a:r>
            <a:r>
              <a:rPr lang="en-US" altLang="ko-KR" sz="900" b="1" dirty="0">
                <a:ln>
                  <a:solidFill>
                    <a:schemeClr val="tx1">
                      <a:lumMod val="65000"/>
                      <a:lumOff val="35000"/>
                      <a:alpha val="0"/>
                    </a:schemeClr>
                  </a:solidFill>
                </a:ln>
                <a:latin typeface="+mn-ea"/>
                <a:ea typeface="+mn-ea"/>
              </a:rPr>
              <a:t>, </a:t>
            </a:r>
            <a:r>
              <a:rPr lang="en-US" altLang="ko-KR" sz="900" b="1" dirty="0" smtClean="0">
                <a:ln>
                  <a:solidFill>
                    <a:schemeClr val="tx1">
                      <a:lumMod val="65000"/>
                      <a:lumOff val="35000"/>
                      <a:alpha val="0"/>
                    </a:schemeClr>
                  </a:solidFill>
                </a:ln>
                <a:latin typeface="+mn-ea"/>
                <a:ea typeface="+mn-ea"/>
              </a:rPr>
              <a:t/>
            </a:r>
            <a:br>
              <a:rPr lang="en-US" altLang="ko-KR" sz="900" b="1" dirty="0" smtClean="0">
                <a:ln>
                  <a:solidFill>
                    <a:schemeClr val="tx1">
                      <a:lumMod val="65000"/>
                      <a:lumOff val="35000"/>
                      <a:alpha val="0"/>
                    </a:schemeClr>
                  </a:solidFill>
                </a:ln>
                <a:latin typeface="+mn-ea"/>
                <a:ea typeface="+mn-ea"/>
              </a:rPr>
            </a:br>
            <a:r>
              <a:rPr lang="en-US" altLang="ko-KR" sz="900" b="1" dirty="0" smtClean="0">
                <a:ln>
                  <a:solidFill>
                    <a:schemeClr val="tx1">
                      <a:lumMod val="65000"/>
                      <a:lumOff val="35000"/>
                      <a:alpha val="0"/>
                    </a:schemeClr>
                  </a:solidFill>
                </a:ln>
                <a:latin typeface="+mn-ea"/>
                <a:ea typeface="+mn-ea"/>
              </a:rPr>
              <a:t>MOU </a:t>
            </a:r>
            <a:r>
              <a:rPr lang="ko-KR" altLang="en-US" sz="900" b="1" dirty="0" smtClean="0">
                <a:ln>
                  <a:solidFill>
                    <a:schemeClr val="tx1">
                      <a:lumMod val="65000"/>
                      <a:lumOff val="35000"/>
                      <a:alpha val="0"/>
                    </a:schemeClr>
                  </a:solidFill>
                </a:ln>
                <a:latin typeface="+mn-ea"/>
                <a:ea typeface="+mn-ea"/>
              </a:rPr>
              <a:t>등</a:t>
            </a:r>
            <a:r>
              <a:rPr lang="en-US" altLang="ko-KR" sz="900" b="1" dirty="0" smtClean="0">
                <a:ln>
                  <a:solidFill>
                    <a:schemeClr val="tx1">
                      <a:lumMod val="65000"/>
                      <a:lumOff val="35000"/>
                      <a:alpha val="0"/>
                    </a:schemeClr>
                  </a:solidFill>
                </a:ln>
                <a:latin typeface="+mn-ea"/>
                <a:ea typeface="+mn-ea"/>
              </a:rPr>
              <a:t>)</a:t>
            </a:r>
            <a:endParaRPr lang="ko-KR" altLang="en-US" sz="900" b="1" dirty="0">
              <a:ln>
                <a:solidFill>
                  <a:schemeClr val="tx1">
                    <a:lumMod val="65000"/>
                    <a:lumOff val="35000"/>
                    <a:alpha val="0"/>
                  </a:schemeClr>
                </a:solidFill>
              </a:ln>
              <a:latin typeface="+mn-ea"/>
              <a:ea typeface="+mn-ea"/>
            </a:endParaRPr>
          </a:p>
        </p:txBody>
      </p:sp>
      <p:sp>
        <p:nvSpPr>
          <p:cNvPr id="61" name="직사각형 60"/>
          <p:cNvSpPr/>
          <p:nvPr/>
        </p:nvSpPr>
        <p:spPr>
          <a:xfrm>
            <a:off x="6004563" y="4909143"/>
            <a:ext cx="1413245" cy="507831"/>
          </a:xfrm>
          <a:prstGeom prst="rect">
            <a:avLst/>
          </a:prstGeom>
        </p:spPr>
        <p:txBody>
          <a:bodyPr wrap="square">
            <a:spAutoFit/>
          </a:bodyPr>
          <a:lstStyle/>
          <a:p>
            <a:r>
              <a:rPr lang="en-US" altLang="ko-KR" sz="900" b="1" dirty="0">
                <a:ln>
                  <a:solidFill>
                    <a:schemeClr val="tx1">
                      <a:lumMod val="65000"/>
                      <a:lumOff val="35000"/>
                      <a:alpha val="0"/>
                    </a:schemeClr>
                  </a:solidFill>
                </a:ln>
                <a:latin typeface="+mn-ea"/>
                <a:ea typeface="+mn-ea"/>
              </a:rPr>
              <a:t>MOU </a:t>
            </a:r>
            <a:r>
              <a:rPr lang="ko-KR" altLang="en-US" sz="900" b="1" dirty="0">
                <a:ln>
                  <a:solidFill>
                    <a:schemeClr val="tx1">
                      <a:lumMod val="65000"/>
                      <a:lumOff val="35000"/>
                      <a:alpha val="0"/>
                    </a:schemeClr>
                  </a:solidFill>
                </a:ln>
                <a:latin typeface="+mn-ea"/>
                <a:ea typeface="+mn-ea"/>
              </a:rPr>
              <a:t>등의 </a:t>
            </a:r>
            <a:endParaRPr lang="en-US" altLang="ko-KR" sz="900" b="1" dirty="0" smtClean="0">
              <a:ln>
                <a:solidFill>
                  <a:schemeClr val="tx1">
                    <a:lumMod val="65000"/>
                    <a:lumOff val="35000"/>
                    <a:alpha val="0"/>
                  </a:schemeClr>
                </a:solidFill>
              </a:ln>
              <a:latin typeface="+mn-ea"/>
              <a:ea typeface="+mn-ea"/>
            </a:endParaRPr>
          </a:p>
          <a:p>
            <a:r>
              <a:rPr lang="ko-KR" altLang="en-US" sz="900" b="1" dirty="0" smtClean="0">
                <a:ln>
                  <a:solidFill>
                    <a:schemeClr val="tx1">
                      <a:lumMod val="65000"/>
                      <a:lumOff val="35000"/>
                      <a:alpha val="0"/>
                    </a:schemeClr>
                  </a:solidFill>
                </a:ln>
                <a:latin typeface="+mn-ea"/>
                <a:ea typeface="+mn-ea"/>
              </a:rPr>
              <a:t>홍보 </a:t>
            </a:r>
            <a:r>
              <a:rPr lang="ko-KR" altLang="en-US" sz="900" b="1" dirty="0">
                <a:ln>
                  <a:solidFill>
                    <a:schemeClr val="tx1">
                      <a:lumMod val="65000"/>
                      <a:lumOff val="35000"/>
                      <a:alpha val="0"/>
                    </a:schemeClr>
                  </a:solidFill>
                </a:ln>
                <a:latin typeface="+mn-ea"/>
                <a:ea typeface="+mn-ea"/>
              </a:rPr>
              <a:t>및 </a:t>
            </a:r>
          </a:p>
          <a:p>
            <a:r>
              <a:rPr lang="ko-KR" altLang="en-US" sz="900" b="1" dirty="0">
                <a:ln>
                  <a:solidFill>
                    <a:schemeClr val="tx1">
                      <a:lumMod val="65000"/>
                      <a:lumOff val="35000"/>
                      <a:alpha val="0"/>
                    </a:schemeClr>
                  </a:solidFill>
                </a:ln>
                <a:latin typeface="+mn-ea"/>
                <a:ea typeface="+mn-ea"/>
              </a:rPr>
              <a:t>정보수집</a:t>
            </a:r>
          </a:p>
        </p:txBody>
      </p:sp>
      <p:sp>
        <p:nvSpPr>
          <p:cNvPr id="63" name="모서리가 둥근 직사각형 62"/>
          <p:cNvSpPr/>
          <p:nvPr/>
        </p:nvSpPr>
        <p:spPr>
          <a:xfrm>
            <a:off x="5796136" y="1124744"/>
            <a:ext cx="2088232" cy="1080121"/>
          </a:xfrm>
          <a:prstGeom prst="roundRect">
            <a:avLst>
              <a:gd name="adj" fmla="val 8926"/>
            </a:avLst>
          </a:prstGeom>
          <a:solidFill>
            <a:schemeClr val="bg1"/>
          </a:solidFill>
          <a:ln w="1270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4" name="Picture 2" descr="C:\Users\gu\Desktop\logo.gif"/>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80132" y="1524784"/>
            <a:ext cx="1760220" cy="320040"/>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직선 연결선 71"/>
          <p:cNvCxnSpPr>
            <a:stCxn id="63" idx="1"/>
          </p:cNvCxnSpPr>
          <p:nvPr/>
        </p:nvCxnSpPr>
        <p:spPr>
          <a:xfrm flipH="1" flipV="1">
            <a:off x="4640975" y="1664804"/>
            <a:ext cx="1155161"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직선 화살표 연결선 73"/>
          <p:cNvCxnSpPr/>
          <p:nvPr/>
        </p:nvCxnSpPr>
        <p:spPr>
          <a:xfrm>
            <a:off x="4640975" y="1664804"/>
            <a:ext cx="0" cy="973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p:cNvCxnSpPr/>
          <p:nvPr/>
        </p:nvCxnSpPr>
        <p:spPr>
          <a:xfrm flipV="1">
            <a:off x="7236296" y="2204865"/>
            <a:ext cx="0" cy="645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꺾인 연결선 77"/>
          <p:cNvCxnSpPr>
            <a:stCxn id="63" idx="3"/>
            <a:endCxn id="28" idx="3"/>
          </p:cNvCxnSpPr>
          <p:nvPr/>
        </p:nvCxnSpPr>
        <p:spPr>
          <a:xfrm flipH="1">
            <a:off x="7865554" y="1664805"/>
            <a:ext cx="18814" cy="1731966"/>
          </a:xfrm>
          <a:prstGeom prst="bentConnector3">
            <a:avLst>
              <a:gd name="adj1" fmla="val -291376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직선 연결선 87"/>
          <p:cNvCxnSpPr>
            <a:stCxn id="21" idx="1"/>
          </p:cNvCxnSpPr>
          <p:nvPr/>
        </p:nvCxnSpPr>
        <p:spPr>
          <a:xfrm flipH="1" flipV="1">
            <a:off x="827584" y="1664804"/>
            <a:ext cx="504056"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직선 연결선 89"/>
          <p:cNvCxnSpPr/>
          <p:nvPr/>
        </p:nvCxnSpPr>
        <p:spPr>
          <a:xfrm>
            <a:off x="827584" y="1664804"/>
            <a:ext cx="0" cy="1731967"/>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직선 화살표 연결선 91"/>
          <p:cNvCxnSpPr>
            <a:endCxn id="26" idx="1"/>
          </p:cNvCxnSpPr>
          <p:nvPr/>
        </p:nvCxnSpPr>
        <p:spPr>
          <a:xfrm>
            <a:off x="827584" y="3396771"/>
            <a:ext cx="5040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직사각형 94"/>
          <p:cNvSpPr/>
          <p:nvPr/>
        </p:nvSpPr>
        <p:spPr>
          <a:xfrm>
            <a:off x="7874961" y="2421152"/>
            <a:ext cx="690025" cy="230832"/>
          </a:xfrm>
          <a:prstGeom prst="rect">
            <a:avLst/>
          </a:prstGeom>
        </p:spPr>
        <p:txBody>
          <a:bodyPr wrap="square">
            <a:spAutoFit/>
          </a:bodyPr>
          <a:lstStyle/>
          <a:p>
            <a:r>
              <a:rPr lang="ko-KR" altLang="en-US" sz="900" b="1" dirty="0" smtClean="0">
                <a:ln>
                  <a:solidFill>
                    <a:schemeClr val="tx1">
                      <a:lumMod val="65000"/>
                      <a:lumOff val="35000"/>
                      <a:alpha val="0"/>
                    </a:schemeClr>
                  </a:solidFill>
                </a:ln>
                <a:latin typeface="+mn-ea"/>
                <a:ea typeface="+mn-ea"/>
              </a:rPr>
              <a:t>홍보</a:t>
            </a:r>
            <a:endParaRPr lang="ko-KR" altLang="en-US" sz="900" b="1" dirty="0">
              <a:ln>
                <a:solidFill>
                  <a:schemeClr val="tx1">
                    <a:lumMod val="65000"/>
                    <a:lumOff val="35000"/>
                    <a:alpha val="0"/>
                  </a:schemeClr>
                </a:solidFill>
              </a:ln>
              <a:latin typeface="+mn-ea"/>
              <a:ea typeface="+mn-ea"/>
            </a:endParaRPr>
          </a:p>
        </p:txBody>
      </p:sp>
      <p:sp>
        <p:nvSpPr>
          <p:cNvPr id="96" name="직사각형 95"/>
          <p:cNvSpPr/>
          <p:nvPr/>
        </p:nvSpPr>
        <p:spPr>
          <a:xfrm>
            <a:off x="7151424" y="2369816"/>
            <a:ext cx="804952" cy="369332"/>
          </a:xfrm>
          <a:prstGeom prst="rect">
            <a:avLst/>
          </a:prstGeom>
        </p:spPr>
        <p:txBody>
          <a:bodyPr wrap="square">
            <a:spAutoFit/>
          </a:bodyPr>
          <a:lstStyle/>
          <a:p>
            <a:r>
              <a:rPr lang="ko-KR" altLang="en-US" sz="900" b="1" smtClean="0">
                <a:ln>
                  <a:solidFill>
                    <a:schemeClr val="tx1">
                      <a:lumMod val="65000"/>
                      <a:lumOff val="35000"/>
                      <a:alpha val="0"/>
                    </a:schemeClr>
                  </a:solidFill>
                </a:ln>
                <a:latin typeface="+mn-ea"/>
                <a:ea typeface="+mn-ea"/>
              </a:rPr>
              <a:t>대상업체</a:t>
            </a:r>
            <a:endParaRPr lang="en-US" altLang="ko-KR" sz="900" b="1" dirty="0" smtClean="0">
              <a:ln>
                <a:solidFill>
                  <a:schemeClr val="tx1">
                    <a:lumMod val="65000"/>
                    <a:lumOff val="35000"/>
                    <a:alpha val="0"/>
                  </a:schemeClr>
                </a:solidFill>
              </a:ln>
              <a:latin typeface="+mn-ea"/>
              <a:ea typeface="+mn-ea"/>
            </a:endParaRPr>
          </a:p>
          <a:p>
            <a:r>
              <a:rPr lang="ko-KR" altLang="en-US" sz="900" b="1" dirty="0" smtClean="0">
                <a:ln>
                  <a:solidFill>
                    <a:schemeClr val="tx1">
                      <a:lumMod val="65000"/>
                      <a:lumOff val="35000"/>
                      <a:alpha val="0"/>
                    </a:schemeClr>
                  </a:solidFill>
                </a:ln>
                <a:latin typeface="+mn-ea"/>
                <a:ea typeface="+mn-ea"/>
              </a:rPr>
              <a:t>발굴</a:t>
            </a:r>
            <a:endParaRPr lang="ko-KR" altLang="en-US" sz="900" b="1" dirty="0">
              <a:ln>
                <a:solidFill>
                  <a:schemeClr val="tx1">
                    <a:lumMod val="65000"/>
                    <a:lumOff val="35000"/>
                    <a:alpha val="0"/>
                  </a:schemeClr>
                </a:solidFill>
              </a:ln>
              <a:latin typeface="+mn-ea"/>
              <a:ea typeface="+mn-ea"/>
            </a:endParaRPr>
          </a:p>
        </p:txBody>
      </p:sp>
      <p:grpSp>
        <p:nvGrpSpPr>
          <p:cNvPr id="7" name="그룹 96"/>
          <p:cNvGrpSpPr/>
          <p:nvPr/>
        </p:nvGrpSpPr>
        <p:grpSpPr>
          <a:xfrm>
            <a:off x="3858214" y="5736678"/>
            <a:ext cx="1427571" cy="357849"/>
            <a:chOff x="495497" y="2655311"/>
            <a:chExt cx="1427571" cy="474388"/>
          </a:xfrm>
        </p:grpSpPr>
        <p:sp>
          <p:nvSpPr>
            <p:cNvPr id="98" name="_color1" descr="© INSCALE GmbH, 26.05.2010&#10;http://www.presentationload.com/"/>
            <p:cNvSpPr>
              <a:spLocks noChangeArrowheads="1"/>
            </p:cNvSpPr>
            <p:nvPr/>
          </p:nvSpPr>
          <p:spPr bwMode="gray">
            <a:xfrm>
              <a:off x="495497" y="2655311"/>
              <a:ext cx="1427571" cy="474388"/>
            </a:xfrm>
            <a:prstGeom prst="roundRect">
              <a:avLst>
                <a:gd name="adj" fmla="val 0"/>
              </a:avLst>
            </a:prstGeom>
            <a:solidFill>
              <a:srgbClr val="00B0F0"/>
            </a:solidFill>
            <a:ln w="12700" cap="flat" cmpd="sng" algn="ctr">
              <a:noFill/>
              <a:prstDash val="solid"/>
            </a:ln>
            <a:effectLst>
              <a:outerShdw blurRad="50800" dist="38100" dir="2700000" algn="tl" rotWithShape="0">
                <a:prstClr val="black">
                  <a:alpha val="40000"/>
                </a:prstClr>
              </a:outerShdw>
            </a:effectLst>
          </p:spPr>
          <p:txBody>
            <a:bodyPr rtlCol="0" anchor="ctr"/>
            <a:lstStyle/>
            <a:p>
              <a:pPr fontAlgn="auto" latinLnBrk="0">
                <a:spcBef>
                  <a:spcPts val="0"/>
                </a:spcBef>
                <a:spcAft>
                  <a:spcPts val="0"/>
                </a:spcAft>
                <a:defRPr/>
              </a:pPr>
              <a:endParaRPr kumimoji="0" lang="de-DE" sz="1600" b="1" kern="0" dirty="0" smtClean="0">
                <a:solidFill>
                  <a:srgbClr val="FFFFFF"/>
                </a:solidFill>
                <a:effectLst>
                  <a:outerShdw blurRad="38100" dist="38100" dir="2700000" algn="tl">
                    <a:srgbClr val="000000">
                      <a:alpha val="43137"/>
                    </a:srgbClr>
                  </a:outerShdw>
                </a:effectLst>
                <a:latin typeface="Calibri"/>
                <a:ea typeface="+mn-ea"/>
              </a:endParaRPr>
            </a:p>
          </p:txBody>
        </p:sp>
        <p:sp>
          <p:nvSpPr>
            <p:cNvPr id="99" name="직사각형 98"/>
            <p:cNvSpPr/>
            <p:nvPr/>
          </p:nvSpPr>
          <p:spPr>
            <a:xfrm>
              <a:off x="495497" y="2731150"/>
              <a:ext cx="1427571" cy="326407"/>
            </a:xfrm>
            <a:prstGeom prst="rect">
              <a:avLst/>
            </a:prstGeom>
          </p:spPr>
          <p:txBody>
            <a:bodyPr wrap="square" anchor="ctr">
              <a:spAutoFit/>
            </a:bodyPr>
            <a:lstStyle>
              <a:defPPr>
                <a:defRPr lang="ko-KR"/>
              </a:defPPr>
              <a:lvl1pPr algn="ctr" rtl="0" fontAlgn="base" latinLnBrk="1">
                <a:spcBef>
                  <a:spcPct val="0"/>
                </a:spcBef>
                <a:spcAft>
                  <a:spcPct val="0"/>
                </a:spcAft>
                <a:defRPr kumimoji="1" kern="1200">
                  <a:solidFill>
                    <a:schemeClr val="tx1"/>
                  </a:solidFill>
                  <a:latin typeface="굴림" charset="-127"/>
                  <a:ea typeface="굴림" charset="-127"/>
                  <a:cs typeface="+mn-cs"/>
                </a:defRPr>
              </a:lvl1pPr>
              <a:lvl2pPr marL="457200" algn="ctr" rtl="0" fontAlgn="base" latinLnBrk="1">
                <a:spcBef>
                  <a:spcPct val="0"/>
                </a:spcBef>
                <a:spcAft>
                  <a:spcPct val="0"/>
                </a:spcAft>
                <a:defRPr kumimoji="1" kern="1200">
                  <a:solidFill>
                    <a:schemeClr val="tx1"/>
                  </a:solidFill>
                  <a:latin typeface="굴림" charset="-127"/>
                  <a:ea typeface="굴림" charset="-127"/>
                  <a:cs typeface="+mn-cs"/>
                </a:defRPr>
              </a:lvl2pPr>
              <a:lvl3pPr marL="914400" algn="ctr" rtl="0" fontAlgn="base" latinLnBrk="1">
                <a:spcBef>
                  <a:spcPct val="0"/>
                </a:spcBef>
                <a:spcAft>
                  <a:spcPct val="0"/>
                </a:spcAft>
                <a:defRPr kumimoji="1" kern="1200">
                  <a:solidFill>
                    <a:schemeClr val="tx1"/>
                  </a:solidFill>
                  <a:latin typeface="굴림" charset="-127"/>
                  <a:ea typeface="굴림" charset="-127"/>
                  <a:cs typeface="+mn-cs"/>
                </a:defRPr>
              </a:lvl3pPr>
              <a:lvl4pPr marL="1371600" algn="ctr" rtl="0" fontAlgn="base" latinLnBrk="1">
                <a:spcBef>
                  <a:spcPct val="0"/>
                </a:spcBef>
                <a:spcAft>
                  <a:spcPct val="0"/>
                </a:spcAft>
                <a:defRPr kumimoji="1" kern="1200">
                  <a:solidFill>
                    <a:schemeClr val="tx1"/>
                  </a:solidFill>
                  <a:latin typeface="굴림" charset="-127"/>
                  <a:ea typeface="굴림" charset="-127"/>
                  <a:cs typeface="+mn-cs"/>
                </a:defRPr>
              </a:lvl4pPr>
              <a:lvl5pPr marL="1828800" algn="ctr" rtl="0" fontAlgn="base" latinLnBrk="1">
                <a:spcBef>
                  <a:spcPct val="0"/>
                </a:spcBef>
                <a:spcAft>
                  <a:spcPct val="0"/>
                </a:spcAft>
                <a:defRPr kumimoji="1" kern="1200">
                  <a:solidFill>
                    <a:schemeClr val="tx1"/>
                  </a:solidFill>
                  <a:latin typeface="굴림" charset="-127"/>
                  <a:ea typeface="굴림" charset="-127"/>
                  <a:cs typeface="+mn-cs"/>
                </a:defRPr>
              </a:lvl5pPr>
              <a:lvl6pPr marL="2286000" algn="l" defTabSz="914400" rtl="0" eaLnBrk="1" latinLnBrk="1" hangingPunct="1">
                <a:defRPr kumimoji="1" kern="1200">
                  <a:solidFill>
                    <a:schemeClr val="tx1"/>
                  </a:solidFill>
                  <a:latin typeface="굴림" charset="-127"/>
                  <a:ea typeface="굴림" charset="-127"/>
                  <a:cs typeface="+mn-cs"/>
                </a:defRPr>
              </a:lvl6pPr>
              <a:lvl7pPr marL="2743200" algn="l" defTabSz="914400" rtl="0" eaLnBrk="1" latinLnBrk="1" hangingPunct="1">
                <a:defRPr kumimoji="1" kern="1200">
                  <a:solidFill>
                    <a:schemeClr val="tx1"/>
                  </a:solidFill>
                  <a:latin typeface="굴림" charset="-127"/>
                  <a:ea typeface="굴림" charset="-127"/>
                  <a:cs typeface="+mn-cs"/>
                </a:defRPr>
              </a:lvl7pPr>
              <a:lvl8pPr marL="3200400" algn="l" defTabSz="914400" rtl="0" eaLnBrk="1" latinLnBrk="1" hangingPunct="1">
                <a:defRPr kumimoji="1" kern="1200">
                  <a:solidFill>
                    <a:schemeClr val="tx1"/>
                  </a:solidFill>
                  <a:latin typeface="굴림" charset="-127"/>
                  <a:ea typeface="굴림" charset="-127"/>
                  <a:cs typeface="+mn-cs"/>
                </a:defRPr>
              </a:lvl8pPr>
              <a:lvl9pPr marL="3657600" algn="l" defTabSz="914400" rtl="0" eaLnBrk="1" latinLnBrk="1" hangingPunct="1">
                <a:defRPr kumimoji="1" kern="1200">
                  <a:solidFill>
                    <a:schemeClr val="tx1"/>
                  </a:solidFill>
                  <a:latin typeface="굴림" charset="-127"/>
                  <a:ea typeface="굴림" charset="-127"/>
                  <a:cs typeface="+mn-cs"/>
                </a:defRPr>
              </a:lvl9pPr>
            </a:lstStyle>
            <a:p>
              <a:pPr>
                <a:spcAft>
                  <a:spcPts val="300"/>
                </a:spcAft>
              </a:pPr>
              <a:r>
                <a:rPr lang="ko-KR" altLang="en-US" sz="1000" b="1" dirty="0" smtClean="0">
                  <a:ln>
                    <a:solidFill>
                      <a:prstClr val="black">
                        <a:lumMod val="65000"/>
                        <a:lumOff val="35000"/>
                        <a:alpha val="0"/>
                      </a:prstClr>
                    </a:solidFill>
                  </a:ln>
                  <a:solidFill>
                    <a:schemeClr val="bg1"/>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교육</a:t>
              </a:r>
              <a:endParaRPr lang="en-US" altLang="ko-KR" sz="1000" b="1" dirty="0" smtClean="0">
                <a:ln>
                  <a:solidFill>
                    <a:prstClr val="black">
                      <a:lumMod val="65000"/>
                      <a:lumOff val="35000"/>
                      <a:alpha val="0"/>
                    </a:prstClr>
                  </a:solidFill>
                </a:ln>
                <a:solidFill>
                  <a:schemeClr val="bg1"/>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endParaRPr>
            </a:p>
          </p:txBody>
        </p:sp>
      </p:grpSp>
      <p:cxnSp>
        <p:nvCxnSpPr>
          <p:cNvPr id="101" name="직선 화살표 연결선 100"/>
          <p:cNvCxnSpPr>
            <a:endCxn id="98" idx="1"/>
          </p:cNvCxnSpPr>
          <p:nvPr/>
        </p:nvCxnSpPr>
        <p:spPr>
          <a:xfrm>
            <a:off x="1835696" y="5915602"/>
            <a:ext cx="202251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직선 연결선 102"/>
          <p:cNvCxnSpPr/>
          <p:nvPr/>
        </p:nvCxnSpPr>
        <p:spPr>
          <a:xfrm>
            <a:off x="1835696" y="3943631"/>
            <a:ext cx="0" cy="19821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직선 연결선 104"/>
          <p:cNvCxnSpPr>
            <a:stCxn id="98" idx="3"/>
          </p:cNvCxnSpPr>
          <p:nvPr/>
        </p:nvCxnSpPr>
        <p:spPr>
          <a:xfrm flipV="1">
            <a:off x="5285785" y="5915602"/>
            <a:ext cx="209452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직선 화살표 연결선 106"/>
          <p:cNvCxnSpPr/>
          <p:nvPr/>
        </p:nvCxnSpPr>
        <p:spPr>
          <a:xfrm flipV="1">
            <a:off x="7380312" y="3935960"/>
            <a:ext cx="0" cy="1989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직사각형 107"/>
          <p:cNvSpPr/>
          <p:nvPr/>
        </p:nvSpPr>
        <p:spPr>
          <a:xfrm>
            <a:off x="7177745" y="4847005"/>
            <a:ext cx="1413245" cy="369332"/>
          </a:xfrm>
          <a:prstGeom prst="rect">
            <a:avLst/>
          </a:prstGeom>
        </p:spPr>
        <p:txBody>
          <a:bodyPr wrap="square">
            <a:spAutoFit/>
          </a:bodyPr>
          <a:lstStyle/>
          <a:p>
            <a:r>
              <a:rPr lang="ko-KR" altLang="en-US" sz="900" b="1" dirty="0" smtClean="0">
                <a:ln>
                  <a:solidFill>
                    <a:schemeClr val="tx1">
                      <a:lumMod val="65000"/>
                      <a:lumOff val="35000"/>
                      <a:alpha val="0"/>
                    </a:schemeClr>
                  </a:solidFill>
                </a:ln>
                <a:latin typeface="+mn-ea"/>
                <a:ea typeface="+mn-ea"/>
              </a:rPr>
              <a:t>관련기업에서의</a:t>
            </a:r>
            <a:endParaRPr lang="en-US" altLang="ko-KR" sz="900" b="1" dirty="0" smtClean="0">
              <a:ln>
                <a:solidFill>
                  <a:schemeClr val="tx1">
                    <a:lumMod val="65000"/>
                    <a:lumOff val="35000"/>
                    <a:alpha val="0"/>
                  </a:schemeClr>
                </a:solidFill>
              </a:ln>
              <a:latin typeface="+mn-ea"/>
              <a:ea typeface="+mn-ea"/>
            </a:endParaRPr>
          </a:p>
          <a:p>
            <a:r>
              <a:rPr lang="ko-KR" altLang="en-US" sz="900" b="1" dirty="0" smtClean="0">
                <a:ln>
                  <a:solidFill>
                    <a:schemeClr val="tx1">
                      <a:lumMod val="65000"/>
                      <a:lumOff val="35000"/>
                      <a:alpha val="0"/>
                    </a:schemeClr>
                  </a:solidFill>
                </a:ln>
                <a:latin typeface="+mn-ea"/>
                <a:ea typeface="+mn-ea"/>
              </a:rPr>
              <a:t>기여</a:t>
            </a:r>
            <a:endParaRPr lang="ko-KR" altLang="en-US" sz="900" b="1" dirty="0">
              <a:ln>
                <a:solidFill>
                  <a:schemeClr val="tx1">
                    <a:lumMod val="65000"/>
                    <a:lumOff val="35000"/>
                    <a:alpha val="0"/>
                  </a:schemeClr>
                </a:solidFill>
              </a:ln>
              <a:latin typeface="+mn-ea"/>
              <a:ea typeface="+mn-ea"/>
            </a:endParaRPr>
          </a:p>
        </p:txBody>
      </p:sp>
      <p:pic>
        <p:nvPicPr>
          <p:cNvPr id="2053" name="Picture 5" descr="C:\Users\JIYOON_HOME\Downloads\IITP_CI_JPG\BS-04-2.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03648" y="1767021"/>
            <a:ext cx="1913412" cy="2791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JIYOON_HOME\Downloads\MI_JPG\미래부_국_좌우.ai.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96616" y="1271159"/>
            <a:ext cx="1820388" cy="407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3323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0"/>
          </p:nvPr>
        </p:nvSpPr>
        <p:spPr/>
        <p:txBody>
          <a:bodyPr anchor="ctr"/>
          <a:lstStyle/>
          <a:p>
            <a:r>
              <a:rPr lang="ko-KR" altLang="en-US" dirty="0" smtClean="0"/>
              <a:t>연혁</a:t>
            </a:r>
            <a:endParaRPr lang="ko-KR" altLang="en-US" dirty="0"/>
          </a:p>
        </p:txBody>
      </p:sp>
      <p:pic>
        <p:nvPicPr>
          <p:cNvPr id="43" name="그림 4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395612"/>
            <a:ext cx="9147106" cy="4831060"/>
          </a:xfrm>
          <a:prstGeom prst="rect">
            <a:avLst/>
          </a:prstGeom>
        </p:spPr>
      </p:pic>
      <p:sp>
        <p:nvSpPr>
          <p:cNvPr id="44" name="오른쪽 화살표 43"/>
          <p:cNvSpPr/>
          <p:nvPr/>
        </p:nvSpPr>
        <p:spPr>
          <a:xfrm>
            <a:off x="251606" y="3475652"/>
            <a:ext cx="8643895" cy="670981"/>
          </a:xfrm>
          <a:prstGeom prst="rightArrow">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0800000" scaled="1"/>
            <a:tileRect/>
          </a:gra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1" lang="ko-KR" altLang="en-US" sz="2400" b="0" i="0" u="none" strike="noStrike" kern="0" cap="none" spc="0" normalizeH="0" baseline="0" noProof="0" smtClean="0">
              <a:ln>
                <a:noFill/>
              </a:ln>
              <a:solidFill>
                <a:prstClr val="white"/>
              </a:solidFill>
              <a:effectLst/>
              <a:uLnTx/>
              <a:uFillTx/>
              <a:latin typeface="Calibri"/>
            </a:endParaRPr>
          </a:p>
        </p:txBody>
      </p:sp>
      <p:sp>
        <p:nvSpPr>
          <p:cNvPr id="45" name="AutoShape 7"/>
          <p:cNvSpPr>
            <a:spLocks noChangeArrowheads="1"/>
          </p:cNvSpPr>
          <p:nvPr/>
        </p:nvSpPr>
        <p:spPr bwMode="auto">
          <a:xfrm>
            <a:off x="451081" y="1830661"/>
            <a:ext cx="1728779" cy="1175681"/>
          </a:xfrm>
          <a:prstGeom prst="roundRect">
            <a:avLst>
              <a:gd name="adj" fmla="val 16667"/>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w="12700" cap="flat" cmpd="sng" algn="ctr">
            <a:noFill/>
            <a:prstDash val="solid"/>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tIns="0" bIns="36000" rtlCol="0" anchor="ctr"/>
          <a:lstStyle/>
          <a:p>
            <a:pPr marL="0" marR="0" lvl="1" indent="0" algn="ctr" defTabSz="914400" eaLnBrk="0" fontAlgn="base" latinLnBrk="0" hangingPunct="0">
              <a:lnSpc>
                <a:spcPct val="100000"/>
              </a:lnSpc>
              <a:spcBef>
                <a:spcPct val="0"/>
              </a:spcBef>
              <a:spcAft>
                <a:spcPct val="0"/>
              </a:spcAft>
              <a:buClrTx/>
              <a:buSzTx/>
              <a:buFontTx/>
              <a:buNone/>
              <a:tabLst/>
              <a:defRPr/>
            </a:pPr>
            <a:r>
              <a:rPr kumimoji="0" lang="ko-KR" altLang="en-US" sz="1200" b="1" i="0" u="none" strike="noStrike" kern="0" cap="none" spc="0" normalizeH="0" baseline="0" noProof="0" dirty="0" err="1" smtClean="0">
                <a:ln>
                  <a:noFill/>
                </a:ln>
                <a:solidFill>
                  <a:srgbClr val="FFFFFF"/>
                </a:solidFill>
                <a:effectLst>
                  <a:outerShdw blurRad="38100" dist="38100" dir="2700000" algn="tl">
                    <a:srgbClr val="000000">
                      <a:alpha val="43137"/>
                    </a:srgbClr>
                  </a:outerShdw>
                </a:effectLst>
                <a:uLnTx/>
                <a:uFillTx/>
                <a:latin typeface="+mn-ea"/>
                <a:ea typeface="+mn-ea"/>
              </a:rPr>
              <a:t>빅데이터산업진흥</a:t>
            </a:r>
            <a:endParaRPr kumimoji="0" lang="en-US" altLang="ko-KR" sz="12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mn-ea"/>
              <a:ea typeface="+mn-ea"/>
            </a:endParaRPr>
          </a:p>
          <a:p>
            <a:pPr marL="0" marR="0" lvl="1" indent="0" algn="ctr" defTabSz="914400" eaLnBrk="0" fontAlgn="base" latinLnBrk="0" hangingPunct="0">
              <a:lnSpc>
                <a:spcPct val="100000"/>
              </a:lnSpc>
              <a:spcBef>
                <a:spcPct val="0"/>
              </a:spcBef>
              <a:spcAft>
                <a:spcPct val="0"/>
              </a:spcAft>
              <a:buClrTx/>
              <a:buSzTx/>
              <a:buFontTx/>
              <a:buNone/>
              <a:tabLst/>
              <a:defRPr/>
            </a:pPr>
            <a:r>
              <a:rPr kumimoji="0" lang="ko-KR" altLang="en-US" sz="12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mn-ea"/>
                <a:ea typeface="+mn-ea"/>
              </a:rPr>
              <a:t>센터 설립</a:t>
            </a:r>
            <a:endParaRPr kumimoji="0" lang="en-US" altLang="ko-KR" sz="12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mn-ea"/>
              <a:ea typeface="+mn-ea"/>
            </a:endParaRPr>
          </a:p>
          <a:p>
            <a:pPr marL="0" marR="0" lvl="1" indent="0" algn="ctr" defTabSz="914400" eaLnBrk="0" fontAlgn="base" latinLnBrk="0" hangingPunct="0">
              <a:lnSpc>
                <a:spcPct val="100000"/>
              </a:lnSpc>
              <a:spcBef>
                <a:spcPct val="0"/>
              </a:spcBef>
              <a:spcAft>
                <a:spcPct val="0"/>
              </a:spcAft>
              <a:buClrTx/>
              <a:buSzTx/>
              <a:buFontTx/>
              <a:buNone/>
              <a:tabLst/>
              <a:defRPr/>
            </a:pPr>
            <a:endParaRPr lang="en-US" altLang="ko-KR" sz="1200" b="1" kern="0" dirty="0">
              <a:solidFill>
                <a:srgbClr val="FFFFFF"/>
              </a:solidFill>
              <a:effectLst>
                <a:outerShdw blurRad="38100" dist="38100" dir="2700000" algn="tl">
                  <a:srgbClr val="000000">
                    <a:alpha val="43137"/>
                  </a:srgbClr>
                </a:outerShdw>
              </a:effectLst>
              <a:latin typeface="+mn-ea"/>
              <a:ea typeface="+mn-ea"/>
            </a:endParaRPr>
          </a:p>
          <a:p>
            <a:pPr marL="0" marR="0" lvl="1" indent="0" algn="ctr" defTabSz="914400" eaLnBrk="0" fontAlgn="base" latinLnBrk="0" hangingPunct="0">
              <a:lnSpc>
                <a:spcPct val="100000"/>
              </a:lnSpc>
              <a:spcBef>
                <a:spcPct val="0"/>
              </a:spcBef>
              <a:spcAft>
                <a:spcPct val="0"/>
              </a:spcAft>
              <a:buClrTx/>
              <a:buSzTx/>
              <a:buFontTx/>
              <a:buNone/>
              <a:tabLst/>
              <a:defRPr/>
            </a:pPr>
            <a:endParaRPr kumimoji="0" lang="en-US" altLang="ko-KR" sz="12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mn-ea"/>
              <a:ea typeface="+mn-ea"/>
            </a:endParaRPr>
          </a:p>
        </p:txBody>
      </p:sp>
      <p:sp>
        <p:nvSpPr>
          <p:cNvPr id="46" name="AutoShape 7"/>
          <p:cNvSpPr>
            <a:spLocks noChangeArrowheads="1"/>
          </p:cNvSpPr>
          <p:nvPr/>
        </p:nvSpPr>
        <p:spPr bwMode="auto">
          <a:xfrm>
            <a:off x="451081" y="4605196"/>
            <a:ext cx="1334837" cy="1175681"/>
          </a:xfrm>
          <a:prstGeom prst="roundRect">
            <a:avLst>
              <a:gd name="adj" fmla="val 16667"/>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w="12700" cap="flat" cmpd="sng" algn="ctr">
            <a:noFill/>
            <a:prstDash val="solid"/>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tIns="0" bIns="36000" rtlCol="0" anchor="ctr"/>
          <a:lstStyle/>
          <a:p>
            <a:pPr marL="0" marR="0" lvl="1" indent="0" algn="ctr" defTabSz="914400" eaLnBrk="0" fontAlgn="base" latinLnBrk="0" hangingPunct="0">
              <a:lnSpc>
                <a:spcPct val="100000"/>
              </a:lnSpc>
              <a:spcBef>
                <a:spcPct val="0"/>
              </a:spcBef>
              <a:spcAft>
                <a:spcPct val="0"/>
              </a:spcAft>
              <a:buClrTx/>
              <a:buSzTx/>
              <a:buFontTx/>
              <a:buNone/>
              <a:tabLst/>
              <a:defRPr/>
            </a:pPr>
            <a:endParaRPr lang="en-US" altLang="ko-KR" sz="1200" b="1" kern="0" dirty="0" smtClean="0">
              <a:solidFill>
                <a:srgbClr val="FFFFFF"/>
              </a:solidFill>
              <a:effectLst>
                <a:outerShdw blurRad="38100" dist="38100" dir="2700000" algn="tl">
                  <a:srgbClr val="000000">
                    <a:alpha val="43137"/>
                  </a:srgbClr>
                </a:outerShdw>
              </a:effectLst>
              <a:latin typeface="+mn-ea"/>
              <a:ea typeface="+mn-ea"/>
            </a:endParaRPr>
          </a:p>
          <a:p>
            <a:pPr marL="0" marR="0" lvl="1" indent="0" algn="ctr" defTabSz="914400" eaLnBrk="0" fontAlgn="base" latinLnBrk="0" hangingPunct="0">
              <a:lnSpc>
                <a:spcPct val="100000"/>
              </a:lnSpc>
              <a:spcBef>
                <a:spcPct val="0"/>
              </a:spcBef>
              <a:spcAft>
                <a:spcPct val="0"/>
              </a:spcAft>
              <a:buClrTx/>
              <a:buSzTx/>
              <a:buFontTx/>
              <a:buNone/>
              <a:tabLst/>
              <a:defRPr/>
            </a:pPr>
            <a:endParaRPr lang="en-US" altLang="ko-KR" sz="1200" b="1" kern="0" dirty="0">
              <a:solidFill>
                <a:srgbClr val="FFFFFF"/>
              </a:solidFill>
              <a:effectLst>
                <a:outerShdw blurRad="38100" dist="38100" dir="2700000" algn="tl">
                  <a:srgbClr val="000000">
                    <a:alpha val="43137"/>
                  </a:srgbClr>
                </a:outerShdw>
              </a:effectLst>
              <a:latin typeface="+mn-ea"/>
              <a:ea typeface="+mn-ea"/>
            </a:endParaRPr>
          </a:p>
          <a:p>
            <a:pPr marL="0" marR="0" lvl="1" indent="0" algn="ctr" defTabSz="914400" eaLnBrk="0" fontAlgn="base" latinLnBrk="0" hangingPunct="0">
              <a:lnSpc>
                <a:spcPct val="100000"/>
              </a:lnSpc>
              <a:spcBef>
                <a:spcPct val="0"/>
              </a:spcBef>
              <a:spcAft>
                <a:spcPct val="0"/>
              </a:spcAft>
              <a:buClrTx/>
              <a:buSzTx/>
              <a:buFontTx/>
              <a:buNone/>
              <a:tabLst/>
              <a:defRPr/>
            </a:pPr>
            <a:endParaRPr lang="en-US" altLang="ko-KR" sz="1200" b="1" kern="0" dirty="0" smtClean="0">
              <a:solidFill>
                <a:srgbClr val="FFFFFF"/>
              </a:solidFill>
              <a:effectLst>
                <a:outerShdw blurRad="38100" dist="38100" dir="2700000" algn="tl">
                  <a:srgbClr val="000000">
                    <a:alpha val="43137"/>
                  </a:srgbClr>
                </a:outerShdw>
              </a:effectLst>
              <a:latin typeface="+mn-ea"/>
              <a:ea typeface="+mn-ea"/>
            </a:endParaRPr>
          </a:p>
          <a:p>
            <a:pPr marL="0" marR="0" lvl="1" indent="0" algn="ctr" defTabSz="914400" eaLnBrk="0" fontAlgn="base" latinLnBrk="0" hangingPunct="0">
              <a:lnSpc>
                <a:spcPct val="100000"/>
              </a:lnSpc>
              <a:spcBef>
                <a:spcPct val="0"/>
              </a:spcBef>
              <a:spcAft>
                <a:spcPct val="0"/>
              </a:spcAft>
              <a:buClrTx/>
              <a:buSzTx/>
              <a:buFontTx/>
              <a:buNone/>
              <a:tabLst/>
              <a:defRPr/>
            </a:pPr>
            <a:endParaRPr lang="en-US" altLang="ko-KR" sz="1200" b="1" kern="0" dirty="0">
              <a:solidFill>
                <a:srgbClr val="FFFFFF"/>
              </a:solidFill>
              <a:effectLst>
                <a:outerShdw blurRad="38100" dist="38100" dir="2700000" algn="tl">
                  <a:srgbClr val="000000">
                    <a:alpha val="43137"/>
                  </a:srgbClr>
                </a:outerShdw>
              </a:effectLst>
              <a:latin typeface="+mn-ea"/>
              <a:ea typeface="+mn-ea"/>
            </a:endParaRPr>
          </a:p>
          <a:p>
            <a:pPr marL="0" marR="0" lvl="1" indent="0" algn="ctr" defTabSz="914400" eaLnBrk="0" fontAlgn="base" latinLnBrk="0" hangingPunct="0">
              <a:lnSpc>
                <a:spcPct val="100000"/>
              </a:lnSpc>
              <a:spcBef>
                <a:spcPct val="0"/>
              </a:spcBef>
              <a:spcAft>
                <a:spcPct val="0"/>
              </a:spcAft>
              <a:buClrTx/>
              <a:buSzTx/>
              <a:buFontTx/>
              <a:buNone/>
              <a:tabLst/>
              <a:defRPr/>
            </a:pPr>
            <a:r>
              <a:rPr lang="ko-KR" altLang="en-US" sz="1200" b="1" kern="0" dirty="0" smtClean="0">
                <a:solidFill>
                  <a:srgbClr val="FFFFFF"/>
                </a:solidFill>
                <a:effectLst>
                  <a:outerShdw blurRad="38100" dist="38100" dir="2700000" algn="tl">
                    <a:srgbClr val="000000">
                      <a:alpha val="43137"/>
                    </a:srgbClr>
                  </a:outerShdw>
                </a:effectLst>
                <a:latin typeface="+mn-ea"/>
                <a:ea typeface="+mn-ea"/>
              </a:rPr>
              <a:t>유성준 </a:t>
            </a:r>
            <a:r>
              <a:rPr lang="ko-KR" altLang="en-US" sz="1200" b="1" kern="0" dirty="0" err="1" smtClean="0">
                <a:solidFill>
                  <a:srgbClr val="FFFFFF"/>
                </a:solidFill>
                <a:effectLst>
                  <a:outerShdw blurRad="38100" dist="38100" dir="2700000" algn="tl">
                    <a:srgbClr val="000000">
                      <a:alpha val="43137"/>
                    </a:srgbClr>
                  </a:outerShdw>
                </a:effectLst>
                <a:latin typeface="+mn-ea"/>
                <a:ea typeface="+mn-ea"/>
              </a:rPr>
              <a:t>센터장</a:t>
            </a:r>
            <a:endParaRPr kumimoji="0" lang="ko-KR" altLang="en-US" sz="1200" b="1" i="0" u="none" strike="noStrike" kern="0" cap="none" spc="0" normalizeH="0" baseline="0" noProof="0" dirty="0">
              <a:ln>
                <a:noFill/>
              </a:ln>
              <a:solidFill>
                <a:srgbClr val="FFFF00"/>
              </a:solidFill>
              <a:effectLst>
                <a:outerShdw blurRad="38100" dist="38100" dir="2700000" algn="tl">
                  <a:srgbClr val="000000">
                    <a:alpha val="43137"/>
                  </a:srgbClr>
                </a:outerShdw>
              </a:effectLst>
              <a:uLnTx/>
              <a:uFillTx/>
              <a:latin typeface="+mn-ea"/>
              <a:ea typeface="+mn-ea"/>
            </a:endParaRPr>
          </a:p>
        </p:txBody>
      </p:sp>
      <p:sp>
        <p:nvSpPr>
          <p:cNvPr id="47" name="AutoShape 7"/>
          <p:cNvSpPr>
            <a:spLocks noChangeArrowheads="1"/>
          </p:cNvSpPr>
          <p:nvPr/>
        </p:nvSpPr>
        <p:spPr bwMode="auto">
          <a:xfrm>
            <a:off x="2313536" y="1830661"/>
            <a:ext cx="2467778" cy="1175681"/>
          </a:xfrm>
          <a:prstGeom prst="roundRect">
            <a:avLst>
              <a:gd name="adj" fmla="val 16667"/>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w="12700" cap="flat" cmpd="sng" algn="ctr">
            <a:noFill/>
            <a:prstDash val="solid"/>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tIns="0" bIns="36000" rtlCol="0" anchor="ctr"/>
          <a:lstStyle/>
          <a:p>
            <a:pPr marL="0" lvl="1" algn="ctr" eaLnBrk="0" fontAlgn="base" latinLnBrk="0" hangingPunct="0">
              <a:spcBef>
                <a:spcPct val="0"/>
              </a:spcBef>
              <a:spcAft>
                <a:spcPct val="0"/>
              </a:spcAft>
              <a:defRPr/>
            </a:pPr>
            <a:r>
              <a:rPr lang="ko-KR" altLang="en-US" sz="1200" b="1" kern="0" dirty="0" err="1" smtClean="0">
                <a:solidFill>
                  <a:srgbClr val="FFFFFF"/>
                </a:solidFill>
                <a:effectLst>
                  <a:outerShdw blurRad="38100" dist="38100" dir="2700000" algn="tl">
                    <a:srgbClr val="000000">
                      <a:alpha val="43137"/>
                    </a:srgbClr>
                  </a:outerShdw>
                </a:effectLst>
                <a:latin typeface="+mn-ea"/>
                <a:ea typeface="+mn-ea"/>
              </a:rPr>
              <a:t>빅데이터산업진흥센터</a:t>
            </a:r>
            <a:r>
              <a:rPr lang="ko-KR" altLang="en-US" sz="1200" b="1" kern="0" dirty="0" smtClean="0">
                <a:solidFill>
                  <a:srgbClr val="FFFFFF"/>
                </a:solidFill>
                <a:effectLst>
                  <a:outerShdw blurRad="38100" dist="38100" dir="2700000" algn="tl">
                    <a:srgbClr val="000000">
                      <a:alpha val="43137"/>
                    </a:srgbClr>
                  </a:outerShdw>
                </a:effectLst>
                <a:latin typeface="+mn-ea"/>
                <a:ea typeface="+mn-ea"/>
              </a:rPr>
              <a:t> </a:t>
            </a:r>
            <a:r>
              <a:rPr lang="ko-KR" altLang="en-US" sz="1200" b="1" kern="0" dirty="0" err="1" smtClean="0">
                <a:solidFill>
                  <a:srgbClr val="FFFFFF"/>
                </a:solidFill>
                <a:effectLst>
                  <a:outerShdw blurRad="38100" dist="38100" dir="2700000" algn="tl">
                    <a:srgbClr val="000000">
                      <a:alpha val="43137"/>
                    </a:srgbClr>
                  </a:outerShdw>
                </a:effectLst>
                <a:latin typeface="+mn-ea"/>
                <a:ea typeface="+mn-ea"/>
              </a:rPr>
              <a:t>개소식</a:t>
            </a:r>
            <a:endParaRPr lang="en-US" altLang="ko-KR" sz="1200" b="1" kern="0" dirty="0" smtClean="0">
              <a:solidFill>
                <a:srgbClr val="FFFFFF"/>
              </a:solidFill>
              <a:effectLst>
                <a:outerShdw blurRad="38100" dist="38100" dir="2700000" algn="tl">
                  <a:srgbClr val="000000">
                    <a:alpha val="43137"/>
                  </a:srgbClr>
                </a:outerShdw>
              </a:effectLst>
              <a:latin typeface="+mn-ea"/>
              <a:ea typeface="+mn-ea"/>
            </a:endParaRPr>
          </a:p>
          <a:p>
            <a:pPr marL="0" lvl="1" algn="ctr" eaLnBrk="0" fontAlgn="base" latinLnBrk="0" hangingPunct="0">
              <a:spcBef>
                <a:spcPct val="0"/>
              </a:spcBef>
              <a:spcAft>
                <a:spcPct val="0"/>
              </a:spcAft>
              <a:defRPr/>
            </a:pPr>
            <a:endParaRPr lang="en-US" altLang="ko-KR" sz="1200" b="1" kern="0" dirty="0">
              <a:solidFill>
                <a:srgbClr val="FFFFFF"/>
              </a:solidFill>
              <a:effectLst>
                <a:outerShdw blurRad="38100" dist="38100" dir="2700000" algn="tl">
                  <a:srgbClr val="000000">
                    <a:alpha val="43137"/>
                  </a:srgbClr>
                </a:outerShdw>
              </a:effectLst>
              <a:latin typeface="+mn-ea"/>
              <a:ea typeface="+mn-ea"/>
            </a:endParaRPr>
          </a:p>
          <a:p>
            <a:pPr marL="0" lvl="1" algn="ctr" eaLnBrk="0" fontAlgn="base" latinLnBrk="0" hangingPunct="0">
              <a:spcBef>
                <a:spcPct val="0"/>
              </a:spcBef>
              <a:spcAft>
                <a:spcPct val="0"/>
              </a:spcAft>
              <a:defRPr/>
            </a:pPr>
            <a:endParaRPr lang="en-US" altLang="ko-KR" sz="1200" b="1" kern="0" dirty="0" smtClean="0">
              <a:solidFill>
                <a:srgbClr val="FFFFFF"/>
              </a:solidFill>
              <a:effectLst>
                <a:outerShdw blurRad="38100" dist="38100" dir="2700000" algn="tl">
                  <a:srgbClr val="000000">
                    <a:alpha val="43137"/>
                  </a:srgbClr>
                </a:outerShdw>
              </a:effectLst>
              <a:latin typeface="+mn-ea"/>
              <a:ea typeface="+mn-ea"/>
            </a:endParaRPr>
          </a:p>
          <a:p>
            <a:pPr marL="0" lvl="1" algn="ctr" eaLnBrk="0" fontAlgn="base" latinLnBrk="0" hangingPunct="0">
              <a:spcBef>
                <a:spcPct val="0"/>
              </a:spcBef>
              <a:spcAft>
                <a:spcPct val="0"/>
              </a:spcAft>
              <a:defRPr/>
            </a:pPr>
            <a:endParaRPr lang="en-US" altLang="ko-KR" sz="1200" b="1" kern="0" dirty="0">
              <a:solidFill>
                <a:srgbClr val="FFFFFF"/>
              </a:solidFill>
              <a:effectLst>
                <a:outerShdw blurRad="38100" dist="38100" dir="2700000" algn="tl">
                  <a:srgbClr val="000000">
                    <a:alpha val="43137"/>
                  </a:srgbClr>
                </a:outerShdw>
              </a:effectLst>
              <a:latin typeface="+mn-ea"/>
              <a:ea typeface="+mn-ea"/>
            </a:endParaRPr>
          </a:p>
          <a:p>
            <a:pPr marL="0" lvl="1" algn="ctr" eaLnBrk="0" fontAlgn="base" latinLnBrk="0" hangingPunct="0">
              <a:spcBef>
                <a:spcPct val="0"/>
              </a:spcBef>
              <a:spcAft>
                <a:spcPct val="0"/>
              </a:spcAft>
              <a:defRPr/>
            </a:pPr>
            <a:endParaRPr lang="ko-KR" altLang="en-US" sz="1200" b="1" kern="0" dirty="0">
              <a:solidFill>
                <a:srgbClr val="FFFFFF"/>
              </a:solidFill>
              <a:effectLst>
                <a:outerShdw blurRad="38100" dist="38100" dir="2700000" algn="tl">
                  <a:srgbClr val="000000">
                    <a:alpha val="43137"/>
                  </a:srgbClr>
                </a:outerShdw>
              </a:effectLst>
              <a:latin typeface="+mn-ea"/>
              <a:ea typeface="+mn-ea"/>
            </a:endParaRPr>
          </a:p>
        </p:txBody>
      </p:sp>
      <p:sp>
        <p:nvSpPr>
          <p:cNvPr id="48" name="AutoShape 7"/>
          <p:cNvSpPr>
            <a:spLocks noChangeArrowheads="1"/>
          </p:cNvSpPr>
          <p:nvPr/>
        </p:nvSpPr>
        <p:spPr bwMode="auto">
          <a:xfrm>
            <a:off x="1928795" y="4588967"/>
            <a:ext cx="1500197" cy="1175681"/>
          </a:xfrm>
          <a:prstGeom prst="roundRect">
            <a:avLst>
              <a:gd name="adj" fmla="val 16667"/>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w="12700" cap="flat" cmpd="sng" algn="ctr">
            <a:noFill/>
            <a:prstDash val="solid"/>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tIns="0" bIns="36000" rtlCol="0" anchor="ctr"/>
          <a:lstStyle/>
          <a:p>
            <a:pPr marL="0" lvl="1" algn="ctr" eaLnBrk="0" fontAlgn="base" latinLnBrk="0" hangingPunct="0">
              <a:spcBef>
                <a:spcPct val="0"/>
              </a:spcBef>
              <a:spcAft>
                <a:spcPct val="0"/>
              </a:spcAft>
              <a:defRPr/>
            </a:pPr>
            <a:r>
              <a:rPr lang="en-US" altLang="ko-KR" sz="1200" b="1" kern="0">
                <a:solidFill>
                  <a:srgbClr val="FFFFFF"/>
                </a:solidFill>
                <a:effectLst>
                  <a:outerShdw blurRad="38100" dist="38100" dir="2700000" algn="tl">
                    <a:srgbClr val="000000">
                      <a:alpha val="43137"/>
                    </a:srgbClr>
                  </a:outerShdw>
                </a:effectLst>
                <a:latin typeface="+mn-ea"/>
                <a:ea typeface="+mn-ea"/>
              </a:rPr>
              <a:t>Http</a:t>
            </a:r>
            <a:r>
              <a:rPr lang="en-US" altLang="ko-KR" sz="1200" b="1" kern="0" smtClean="0">
                <a:solidFill>
                  <a:srgbClr val="FFFFFF"/>
                </a:solidFill>
                <a:effectLst>
                  <a:outerShdw blurRad="38100" dist="38100" dir="2700000" algn="tl">
                    <a:srgbClr val="000000">
                      <a:alpha val="43137"/>
                    </a:srgbClr>
                  </a:outerShdw>
                </a:effectLst>
                <a:latin typeface="+mn-ea"/>
                <a:ea typeface="+mn-ea"/>
              </a:rPr>
              <a:t>://abrc.or.kr</a:t>
            </a:r>
            <a:endParaRPr kumimoji="0" lang="ko-KR" altLang="en-US" sz="1200" b="1" i="0" u="none" strike="noStrike" kern="0" cap="none" spc="0" normalizeH="0" baseline="0" noProof="0" dirty="0">
              <a:ln>
                <a:noFill/>
              </a:ln>
              <a:solidFill>
                <a:srgbClr val="FFFF00"/>
              </a:solidFill>
              <a:effectLst>
                <a:outerShdw blurRad="38100" dist="38100" dir="2700000" algn="tl">
                  <a:srgbClr val="000000">
                    <a:alpha val="43137"/>
                  </a:srgbClr>
                </a:outerShdw>
              </a:effectLst>
              <a:uLnTx/>
              <a:uFillTx/>
              <a:latin typeface="+mn-ea"/>
              <a:ea typeface="+mn-ea"/>
            </a:endParaRPr>
          </a:p>
        </p:txBody>
      </p:sp>
      <p:sp>
        <p:nvSpPr>
          <p:cNvPr id="49" name="AutoShape 7"/>
          <p:cNvSpPr>
            <a:spLocks noChangeArrowheads="1"/>
          </p:cNvSpPr>
          <p:nvPr/>
        </p:nvSpPr>
        <p:spPr bwMode="auto">
          <a:xfrm>
            <a:off x="4913512" y="1830661"/>
            <a:ext cx="2005072" cy="1175681"/>
          </a:xfrm>
          <a:prstGeom prst="roundRect">
            <a:avLst>
              <a:gd name="adj" fmla="val 16667"/>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w="12700" cap="flat" cmpd="sng" algn="ctr">
            <a:noFill/>
            <a:prstDash val="solid"/>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tIns="0" bIns="36000" rtlCol="0" anchor="ctr"/>
          <a:lstStyle/>
          <a:p>
            <a:pPr marL="0" marR="0" lvl="1" indent="0" algn="ctr" defTabSz="914400" eaLnBrk="0" fontAlgn="base" latinLnBrk="0" hangingPunct="0">
              <a:lnSpc>
                <a:spcPct val="100000"/>
              </a:lnSpc>
              <a:spcBef>
                <a:spcPct val="0"/>
              </a:spcBef>
              <a:spcAft>
                <a:spcPct val="0"/>
              </a:spcAft>
              <a:buClrTx/>
              <a:buSzTx/>
              <a:buFontTx/>
              <a:buNone/>
              <a:tabLst/>
              <a:defRPr/>
            </a:pPr>
            <a:r>
              <a:rPr kumimoji="0" lang="ko-KR" altLang="en-US" sz="12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mn-ea"/>
                <a:ea typeface="+mn-ea"/>
              </a:rPr>
              <a:t>빅데이터 서버 임대</a:t>
            </a:r>
            <a:endParaRPr kumimoji="0" lang="en-US" altLang="ko-KR" sz="12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mn-ea"/>
              <a:ea typeface="+mn-ea"/>
            </a:endParaRPr>
          </a:p>
          <a:p>
            <a:pPr marL="0" marR="0" lvl="1" indent="0" algn="ctr" defTabSz="914400" eaLnBrk="0" fontAlgn="base" latinLnBrk="0" hangingPunct="0">
              <a:lnSpc>
                <a:spcPct val="100000"/>
              </a:lnSpc>
              <a:spcBef>
                <a:spcPct val="0"/>
              </a:spcBef>
              <a:spcAft>
                <a:spcPct val="0"/>
              </a:spcAft>
              <a:buClrTx/>
              <a:buSzTx/>
              <a:buFontTx/>
              <a:buNone/>
              <a:tabLst/>
              <a:defRPr/>
            </a:pPr>
            <a:endParaRPr lang="en-US" altLang="ko-KR" sz="1200" b="1" kern="0" dirty="0">
              <a:solidFill>
                <a:srgbClr val="FFFFFF"/>
              </a:solidFill>
              <a:effectLst>
                <a:outerShdw blurRad="38100" dist="38100" dir="2700000" algn="tl">
                  <a:srgbClr val="000000">
                    <a:alpha val="43137"/>
                  </a:srgbClr>
                </a:outerShdw>
              </a:effectLst>
              <a:latin typeface="+mn-ea"/>
              <a:ea typeface="+mn-ea"/>
            </a:endParaRPr>
          </a:p>
          <a:p>
            <a:pPr marL="0" marR="0" lvl="1" indent="0" algn="ctr" defTabSz="914400" eaLnBrk="0" fontAlgn="base" latinLnBrk="0" hangingPunct="0">
              <a:lnSpc>
                <a:spcPct val="100000"/>
              </a:lnSpc>
              <a:spcBef>
                <a:spcPct val="0"/>
              </a:spcBef>
              <a:spcAft>
                <a:spcPct val="0"/>
              </a:spcAft>
              <a:buClrTx/>
              <a:buSzTx/>
              <a:buFontTx/>
              <a:buNone/>
              <a:tabLst/>
              <a:defRPr/>
            </a:pPr>
            <a:endParaRPr kumimoji="0" lang="en-US" altLang="ko-KR" sz="12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mn-ea"/>
              <a:ea typeface="+mn-ea"/>
            </a:endParaRPr>
          </a:p>
          <a:p>
            <a:pPr marL="0" marR="0" lvl="1" indent="0" algn="ctr" defTabSz="914400" eaLnBrk="0" fontAlgn="base" latinLnBrk="0" hangingPunct="0">
              <a:lnSpc>
                <a:spcPct val="100000"/>
              </a:lnSpc>
              <a:spcBef>
                <a:spcPct val="0"/>
              </a:spcBef>
              <a:spcAft>
                <a:spcPct val="0"/>
              </a:spcAft>
              <a:buClrTx/>
              <a:buSzTx/>
              <a:buFontTx/>
              <a:buNone/>
              <a:tabLst/>
              <a:defRPr/>
            </a:pPr>
            <a:endParaRPr lang="en-US" altLang="ko-KR" sz="1200" b="1" kern="0" dirty="0">
              <a:solidFill>
                <a:srgbClr val="FFFFFF"/>
              </a:solidFill>
              <a:effectLst>
                <a:outerShdw blurRad="38100" dist="38100" dir="2700000" algn="tl">
                  <a:srgbClr val="000000">
                    <a:alpha val="43137"/>
                  </a:srgbClr>
                </a:outerShdw>
              </a:effectLst>
              <a:latin typeface="+mn-ea"/>
              <a:ea typeface="+mn-ea"/>
            </a:endParaRPr>
          </a:p>
          <a:p>
            <a:pPr marL="0" marR="0" lvl="1" indent="0" algn="ctr" defTabSz="914400" eaLnBrk="0" fontAlgn="base" latinLnBrk="0" hangingPunct="0">
              <a:lnSpc>
                <a:spcPct val="100000"/>
              </a:lnSpc>
              <a:spcBef>
                <a:spcPct val="0"/>
              </a:spcBef>
              <a:spcAft>
                <a:spcPct val="0"/>
              </a:spcAft>
              <a:buClrTx/>
              <a:buSzTx/>
              <a:buFontTx/>
              <a:buNone/>
              <a:tabLst/>
              <a:defRPr/>
            </a:pPr>
            <a:endParaRPr kumimoji="0" lang="ko-KR" altLang="en-US" sz="1200" b="1" i="0" u="none" strike="noStrike" kern="0" cap="none" spc="0" normalizeH="0" baseline="0" noProof="0" dirty="0">
              <a:ln>
                <a:noFill/>
              </a:ln>
              <a:solidFill>
                <a:srgbClr val="FFFF00"/>
              </a:solidFill>
              <a:effectLst>
                <a:outerShdw blurRad="38100" dist="38100" dir="2700000" algn="tl">
                  <a:srgbClr val="000000">
                    <a:alpha val="43137"/>
                  </a:srgbClr>
                </a:outerShdw>
              </a:effectLst>
              <a:uLnTx/>
              <a:uFillTx/>
              <a:latin typeface="+mn-ea"/>
              <a:ea typeface="+mn-ea"/>
            </a:endParaRPr>
          </a:p>
        </p:txBody>
      </p:sp>
      <p:sp>
        <p:nvSpPr>
          <p:cNvPr id="50" name="AutoShape 7"/>
          <p:cNvSpPr>
            <a:spLocks noChangeArrowheads="1"/>
          </p:cNvSpPr>
          <p:nvPr/>
        </p:nvSpPr>
        <p:spPr bwMode="auto">
          <a:xfrm>
            <a:off x="3571869" y="4594179"/>
            <a:ext cx="1785949" cy="1175681"/>
          </a:xfrm>
          <a:prstGeom prst="roundRect">
            <a:avLst>
              <a:gd name="adj" fmla="val 16667"/>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w="12700" cap="flat" cmpd="sng" algn="ctr">
            <a:noFill/>
            <a:prstDash val="solid"/>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tIns="0" bIns="36000" rtlCol="0" anchor="ctr"/>
          <a:lstStyle/>
          <a:p>
            <a:pPr marL="0" marR="0" lvl="1" indent="0" algn="ctr" defTabSz="914400" eaLnBrk="0" fontAlgn="base" latinLnBrk="0" hangingPunct="0">
              <a:lnSpc>
                <a:spcPct val="100000"/>
              </a:lnSpc>
              <a:spcBef>
                <a:spcPct val="0"/>
              </a:spcBef>
              <a:spcAft>
                <a:spcPct val="0"/>
              </a:spcAft>
              <a:buClrTx/>
              <a:buSzTx/>
              <a:buFontTx/>
              <a:buNone/>
              <a:tabLst/>
              <a:defRPr/>
            </a:pPr>
            <a:r>
              <a:rPr kumimoji="0" lang="ko-KR" altLang="en-US" sz="12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mn-ea"/>
                <a:ea typeface="+mn-ea"/>
              </a:rPr>
              <a:t>빅데이터 기술 컨설팅</a:t>
            </a:r>
            <a:endParaRPr kumimoji="0" lang="en-US" altLang="ko-KR" sz="12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mn-ea"/>
              <a:ea typeface="+mn-ea"/>
            </a:endParaRPr>
          </a:p>
          <a:p>
            <a:pPr marL="0" marR="0" lvl="1" indent="0" algn="ctr" defTabSz="914400" eaLnBrk="0" fontAlgn="base" latinLnBrk="0" hangingPunct="0">
              <a:lnSpc>
                <a:spcPct val="100000"/>
              </a:lnSpc>
              <a:spcBef>
                <a:spcPct val="0"/>
              </a:spcBef>
              <a:spcAft>
                <a:spcPct val="0"/>
              </a:spcAft>
              <a:buClrTx/>
              <a:buSzTx/>
              <a:buFontTx/>
              <a:buNone/>
              <a:tabLst/>
              <a:defRPr/>
            </a:pPr>
            <a:endParaRPr lang="en-US" altLang="ko-KR" sz="1200" b="1" kern="0" dirty="0">
              <a:solidFill>
                <a:srgbClr val="FFFFFF"/>
              </a:solidFill>
              <a:effectLst>
                <a:outerShdw blurRad="38100" dist="38100" dir="2700000" algn="tl">
                  <a:srgbClr val="000000">
                    <a:alpha val="43137"/>
                  </a:srgbClr>
                </a:outerShdw>
              </a:effectLst>
              <a:latin typeface="+mn-ea"/>
              <a:ea typeface="+mn-ea"/>
            </a:endParaRPr>
          </a:p>
          <a:p>
            <a:pPr marL="0" marR="0" lvl="1" indent="0" algn="ctr" defTabSz="914400" eaLnBrk="0" fontAlgn="base" latinLnBrk="0" hangingPunct="0">
              <a:lnSpc>
                <a:spcPct val="100000"/>
              </a:lnSpc>
              <a:spcBef>
                <a:spcPct val="0"/>
              </a:spcBef>
              <a:spcAft>
                <a:spcPct val="0"/>
              </a:spcAft>
              <a:buClrTx/>
              <a:buSzTx/>
              <a:buFontTx/>
              <a:buNone/>
              <a:tabLst/>
              <a:defRPr/>
            </a:pPr>
            <a:endParaRPr kumimoji="0" lang="en-US" altLang="ko-KR" sz="12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mn-ea"/>
              <a:ea typeface="+mn-ea"/>
            </a:endParaRPr>
          </a:p>
          <a:p>
            <a:pPr marL="0" marR="0" lvl="1" indent="0" algn="ctr" defTabSz="914400" eaLnBrk="0" fontAlgn="base" latinLnBrk="0" hangingPunct="0">
              <a:lnSpc>
                <a:spcPct val="100000"/>
              </a:lnSpc>
              <a:spcBef>
                <a:spcPct val="0"/>
              </a:spcBef>
              <a:spcAft>
                <a:spcPct val="0"/>
              </a:spcAft>
              <a:buClrTx/>
              <a:buSzTx/>
              <a:buFontTx/>
              <a:buNone/>
              <a:tabLst/>
              <a:defRPr/>
            </a:pPr>
            <a:endParaRPr lang="en-US" altLang="ko-KR" sz="1200" b="1" kern="0" dirty="0">
              <a:solidFill>
                <a:srgbClr val="FFFFFF"/>
              </a:solidFill>
              <a:effectLst>
                <a:outerShdw blurRad="38100" dist="38100" dir="2700000" algn="tl">
                  <a:srgbClr val="000000">
                    <a:alpha val="43137"/>
                  </a:srgbClr>
                </a:outerShdw>
              </a:effectLst>
              <a:latin typeface="+mn-ea"/>
              <a:ea typeface="+mn-ea"/>
            </a:endParaRPr>
          </a:p>
          <a:p>
            <a:pPr marL="0" marR="0" lvl="1" indent="0" algn="ctr" defTabSz="914400" eaLnBrk="0" fontAlgn="base" latinLnBrk="0" hangingPunct="0">
              <a:lnSpc>
                <a:spcPct val="100000"/>
              </a:lnSpc>
              <a:spcBef>
                <a:spcPct val="0"/>
              </a:spcBef>
              <a:spcAft>
                <a:spcPct val="0"/>
              </a:spcAft>
              <a:buClrTx/>
              <a:buSzTx/>
              <a:buFontTx/>
              <a:buNone/>
              <a:tabLst/>
              <a:defRPr/>
            </a:pPr>
            <a:endParaRPr kumimoji="0" lang="ko-KR" altLang="en-US" sz="1200" b="1" i="0" u="none" strike="noStrike" kern="0" cap="none" spc="0" normalizeH="0" baseline="0" noProof="0" dirty="0">
              <a:ln>
                <a:noFill/>
              </a:ln>
              <a:solidFill>
                <a:srgbClr val="FFFF00"/>
              </a:solidFill>
              <a:effectLst>
                <a:outerShdw blurRad="38100" dist="38100" dir="2700000" algn="tl">
                  <a:srgbClr val="000000">
                    <a:alpha val="43137"/>
                  </a:srgbClr>
                </a:outerShdw>
              </a:effectLst>
              <a:uLnTx/>
              <a:uFillTx/>
              <a:latin typeface="+mn-ea"/>
              <a:ea typeface="+mn-ea"/>
            </a:endParaRPr>
          </a:p>
        </p:txBody>
      </p:sp>
      <p:cxnSp>
        <p:nvCxnSpPr>
          <p:cNvPr id="51" name="직선 연결선 50"/>
          <p:cNvCxnSpPr/>
          <p:nvPr/>
        </p:nvCxnSpPr>
        <p:spPr>
          <a:xfrm>
            <a:off x="1315470" y="3014457"/>
            <a:ext cx="0" cy="627852"/>
          </a:xfrm>
          <a:prstGeom prst="line">
            <a:avLst/>
          </a:prstGeom>
          <a:noFill/>
          <a:ln w="6350" cap="flat" cmpd="sng" algn="ctr">
            <a:solidFill>
              <a:srgbClr val="FFFF00"/>
            </a:solidFill>
            <a:prstDash val="solid"/>
            <a:miter lim="800000"/>
            <a:tailEnd type="oval" w="lg" len="lg"/>
          </a:ln>
          <a:effectLst/>
        </p:spPr>
      </p:cxnSp>
      <p:cxnSp>
        <p:nvCxnSpPr>
          <p:cNvPr id="52" name="직선 연결선 51"/>
          <p:cNvCxnSpPr/>
          <p:nvPr/>
        </p:nvCxnSpPr>
        <p:spPr>
          <a:xfrm>
            <a:off x="3548977" y="3014457"/>
            <a:ext cx="0" cy="627852"/>
          </a:xfrm>
          <a:prstGeom prst="line">
            <a:avLst/>
          </a:prstGeom>
          <a:noFill/>
          <a:ln w="6350" cap="flat" cmpd="sng" algn="ctr">
            <a:solidFill>
              <a:srgbClr val="FFFF00"/>
            </a:solidFill>
            <a:prstDash val="solid"/>
            <a:miter lim="800000"/>
            <a:tailEnd type="oval" w="lg" len="lg"/>
          </a:ln>
          <a:effectLst/>
        </p:spPr>
      </p:cxnSp>
      <p:cxnSp>
        <p:nvCxnSpPr>
          <p:cNvPr id="53" name="직선 연결선 52"/>
          <p:cNvCxnSpPr/>
          <p:nvPr/>
        </p:nvCxnSpPr>
        <p:spPr>
          <a:xfrm>
            <a:off x="5924142" y="3022572"/>
            <a:ext cx="0" cy="627852"/>
          </a:xfrm>
          <a:prstGeom prst="line">
            <a:avLst/>
          </a:prstGeom>
          <a:noFill/>
          <a:ln w="6350" cap="flat" cmpd="sng" algn="ctr">
            <a:solidFill>
              <a:srgbClr val="FFFF00"/>
            </a:solidFill>
            <a:prstDash val="solid"/>
            <a:miter lim="800000"/>
            <a:tailEnd type="oval" w="lg" len="lg"/>
          </a:ln>
          <a:effectLst/>
        </p:spPr>
      </p:cxnSp>
      <p:cxnSp>
        <p:nvCxnSpPr>
          <p:cNvPr id="54" name="직선 연결선 53"/>
          <p:cNvCxnSpPr/>
          <p:nvPr/>
        </p:nvCxnSpPr>
        <p:spPr>
          <a:xfrm rot="10800000">
            <a:off x="1071538" y="3967290"/>
            <a:ext cx="0" cy="627852"/>
          </a:xfrm>
          <a:prstGeom prst="line">
            <a:avLst/>
          </a:prstGeom>
          <a:noFill/>
          <a:ln w="6350" cap="flat" cmpd="sng" algn="ctr">
            <a:solidFill>
              <a:srgbClr val="FFFF00"/>
            </a:solidFill>
            <a:prstDash val="solid"/>
            <a:miter lim="800000"/>
            <a:tailEnd type="oval" w="lg" len="lg"/>
          </a:ln>
          <a:effectLst/>
        </p:spPr>
      </p:cxnSp>
      <p:cxnSp>
        <p:nvCxnSpPr>
          <p:cNvPr id="55" name="직선 연결선 54"/>
          <p:cNvCxnSpPr/>
          <p:nvPr/>
        </p:nvCxnSpPr>
        <p:spPr>
          <a:xfrm rot="10800000">
            <a:off x="2643174" y="3953000"/>
            <a:ext cx="0" cy="627852"/>
          </a:xfrm>
          <a:prstGeom prst="line">
            <a:avLst/>
          </a:prstGeom>
          <a:noFill/>
          <a:ln w="6350" cap="flat" cmpd="sng" algn="ctr">
            <a:solidFill>
              <a:srgbClr val="FFFF00"/>
            </a:solidFill>
            <a:prstDash val="solid"/>
            <a:miter lim="800000"/>
            <a:tailEnd type="oval" w="lg" len="lg"/>
          </a:ln>
          <a:effectLst/>
        </p:spPr>
      </p:cxnSp>
      <p:cxnSp>
        <p:nvCxnSpPr>
          <p:cNvPr id="56" name="직선 연결선 55"/>
          <p:cNvCxnSpPr/>
          <p:nvPr/>
        </p:nvCxnSpPr>
        <p:spPr>
          <a:xfrm rot="10800000">
            <a:off x="4429124" y="3966327"/>
            <a:ext cx="0" cy="627852"/>
          </a:xfrm>
          <a:prstGeom prst="line">
            <a:avLst/>
          </a:prstGeom>
          <a:noFill/>
          <a:ln w="6350" cap="flat" cmpd="sng" algn="ctr">
            <a:solidFill>
              <a:srgbClr val="FFFF00"/>
            </a:solidFill>
            <a:prstDash val="solid"/>
            <a:miter lim="800000"/>
            <a:tailEnd type="oval" w="lg" len="lg"/>
          </a:ln>
          <a:effectLst/>
        </p:spPr>
      </p:cxnSp>
      <p:sp>
        <p:nvSpPr>
          <p:cNvPr id="57" name="직사각형 56"/>
          <p:cNvSpPr/>
          <p:nvPr/>
        </p:nvSpPr>
        <p:spPr>
          <a:xfrm>
            <a:off x="415488" y="3621282"/>
            <a:ext cx="736100" cy="338554"/>
          </a:xfrm>
          <a:prstGeom prst="rect">
            <a:avLst/>
          </a:prstGeom>
        </p:spPr>
        <p:txBody>
          <a:bodyPr wrap="non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en-US" altLang="ko-KR" sz="1600" b="1" i="0" u="none" strike="noStrike" kern="0" cap="none" spc="-200" normalizeH="0" baseline="0" noProof="0" dirty="0" smtClean="0">
                <a:ln>
                  <a:solidFill>
                    <a:prstClr val="black">
                      <a:lumMod val="65000"/>
                      <a:lumOff val="35000"/>
                      <a:alpha val="0"/>
                    </a:prstClr>
                  </a:solidFill>
                </a:ln>
                <a:solidFill>
                  <a:prstClr val="white"/>
                </a:solidFill>
                <a:effectLst/>
                <a:uLnTx/>
                <a:uFillTx/>
              </a:rPr>
              <a:t>2014</a:t>
            </a:r>
            <a:r>
              <a:rPr kumimoji="1" lang="ko-KR" altLang="en-US" sz="1600" b="1" i="0" u="none" strike="noStrike" kern="0" cap="none" spc="-200" normalizeH="0" baseline="0" noProof="0" dirty="0" smtClean="0">
                <a:ln>
                  <a:solidFill>
                    <a:prstClr val="black">
                      <a:lumMod val="65000"/>
                      <a:lumOff val="35000"/>
                      <a:alpha val="0"/>
                    </a:prstClr>
                  </a:solidFill>
                </a:ln>
                <a:solidFill>
                  <a:prstClr val="white"/>
                </a:solidFill>
                <a:effectLst/>
                <a:uLnTx/>
                <a:uFillTx/>
              </a:rPr>
              <a:t>년</a:t>
            </a:r>
          </a:p>
        </p:txBody>
      </p:sp>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321" y="4766884"/>
            <a:ext cx="601407" cy="638996"/>
          </a:xfrm>
          <a:prstGeom prst="rect">
            <a:avLst/>
          </a:prstGeom>
        </p:spPr>
      </p:pic>
      <p:pic>
        <p:nvPicPr>
          <p:cNvPr id="60" name="_x450291544" descr="EMB00001d6831fc"/>
          <p:cNvPicPr>
            <a:picLocks noChangeAspect="1" noChangeArrowheads="1"/>
          </p:cNvPicPr>
          <p:nvPr/>
        </p:nvPicPr>
        <p:blipFill>
          <a:blip r:embed="rId4" cstate="print">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6491" y="2441045"/>
            <a:ext cx="1277956" cy="415078"/>
          </a:xfrm>
          <a:prstGeom prst="rect">
            <a:avLst/>
          </a:prstGeom>
          <a:noFill/>
          <a:extLst>
            <a:ext uri="{909E8E84-426E-40DD-AFC4-6F175D3DCCD1}">
              <a14:hiddenFill xmlns:a14="http://schemas.microsoft.com/office/drawing/2010/main">
                <a:solidFill>
                  <a:srgbClr val="FFFFFF"/>
                </a:solidFill>
              </a14:hiddenFill>
            </a:ext>
          </a:extLst>
        </p:spPr>
      </p:pic>
      <p:pic>
        <p:nvPicPr>
          <p:cNvPr id="61" name="_x232150616" descr="EMB00001d68343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00496" y="4996206"/>
            <a:ext cx="854059" cy="64096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C:\Users\gu\Desktop\2014.12.10\KakaoTalk_20141119_173054572.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63686" y="2209841"/>
            <a:ext cx="917890" cy="686302"/>
          </a:xfrm>
          <a:prstGeom prst="rect">
            <a:avLst/>
          </a:prstGeom>
          <a:noFill/>
          <a:extLst>
            <a:ext uri="{909E8E84-426E-40DD-AFC4-6F175D3DCCD1}">
              <a14:hiddenFill xmlns:a14="http://schemas.microsoft.com/office/drawing/2010/main">
                <a:solidFill>
                  <a:srgbClr val="FFFFFF"/>
                </a:solidFill>
              </a14:hiddenFill>
            </a:ext>
          </a:extLst>
        </p:spPr>
      </p:pic>
      <p:pic>
        <p:nvPicPr>
          <p:cNvPr id="63" name="그림 6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30953" y="2199888"/>
            <a:ext cx="928339" cy="696255"/>
          </a:xfrm>
          <a:prstGeom prst="rect">
            <a:avLst/>
          </a:prstGeom>
        </p:spPr>
      </p:pic>
      <p:pic>
        <p:nvPicPr>
          <p:cNvPr id="5" name="그림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37396" y="2209841"/>
            <a:ext cx="915069" cy="686302"/>
          </a:xfrm>
          <a:prstGeom prst="rect">
            <a:avLst/>
          </a:prstGeom>
        </p:spPr>
      </p:pic>
      <p:sp>
        <p:nvSpPr>
          <p:cNvPr id="64" name="직사각형 63"/>
          <p:cNvSpPr/>
          <p:nvPr/>
        </p:nvSpPr>
        <p:spPr>
          <a:xfrm>
            <a:off x="7215206" y="4832880"/>
            <a:ext cx="1961803" cy="615553"/>
          </a:xfrm>
          <a:prstGeom prst="rect">
            <a:avLst/>
          </a:prstGeom>
        </p:spPr>
        <p:txBody>
          <a:bodyPr wrap="square">
            <a:spAutoFit/>
          </a:bodyPr>
          <a:lstStyle/>
          <a:p>
            <a:pPr algn="r"/>
            <a:r>
              <a:rPr lang="ko-KR" altLang="en-US" sz="1600" b="1" spc="-200" dirty="0" smtClean="0">
                <a:ln>
                  <a:solidFill>
                    <a:prstClr val="black">
                      <a:lumMod val="65000"/>
                      <a:lumOff val="35000"/>
                      <a:alpha val="0"/>
                    </a:prstClr>
                  </a:solidFill>
                </a:ln>
                <a:solidFill>
                  <a:schemeClr val="bg1"/>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인프라활용기업지원 </a:t>
            </a:r>
            <a:endParaRPr lang="en-US" altLang="ko-KR" sz="1600" b="1" spc="-200" dirty="0" smtClean="0">
              <a:ln>
                <a:solidFill>
                  <a:prstClr val="black">
                    <a:lumMod val="65000"/>
                    <a:lumOff val="35000"/>
                    <a:alpha val="0"/>
                  </a:prstClr>
                </a:solidFill>
              </a:ln>
              <a:solidFill>
                <a:schemeClr val="bg1"/>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endParaRPr>
          </a:p>
          <a:p>
            <a:pPr algn="r"/>
            <a:r>
              <a:rPr lang="en-US" altLang="ko-KR" b="1" spc="-200" smtClean="0">
                <a:ln>
                  <a:solidFill>
                    <a:prstClr val="black">
                      <a:lumMod val="65000"/>
                      <a:lumOff val="35000"/>
                      <a:alpha val="0"/>
                    </a:prstClr>
                  </a:solidFill>
                </a:ln>
                <a:solidFill>
                  <a:srgbClr val="FFFF00"/>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135</a:t>
            </a:r>
            <a:r>
              <a:rPr lang="ko-KR" altLang="en-US" sz="1200" b="1" spc="-200" smtClean="0">
                <a:ln>
                  <a:solidFill>
                    <a:prstClr val="black">
                      <a:lumMod val="65000"/>
                      <a:lumOff val="35000"/>
                      <a:alpha val="0"/>
                    </a:prstClr>
                  </a:solidFill>
                </a:ln>
                <a:solidFill>
                  <a:schemeClr val="bg1">
                    <a:lumMod val="95000"/>
                  </a:schemeClr>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개업체</a:t>
            </a:r>
            <a:r>
              <a:rPr lang="ko-KR" altLang="en-US" b="1" spc="-200" smtClean="0">
                <a:ln>
                  <a:solidFill>
                    <a:prstClr val="black">
                      <a:lumMod val="65000"/>
                      <a:lumOff val="35000"/>
                      <a:alpha val="0"/>
                    </a:prstClr>
                  </a:solidFill>
                </a:ln>
                <a:solidFill>
                  <a:srgbClr val="FFFF00"/>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 </a:t>
            </a:r>
            <a:r>
              <a:rPr lang="en-US" altLang="ko-KR" b="1" spc="-200" smtClean="0">
                <a:ln>
                  <a:solidFill>
                    <a:prstClr val="black">
                      <a:lumMod val="65000"/>
                      <a:lumOff val="35000"/>
                      <a:alpha val="0"/>
                    </a:prstClr>
                  </a:solidFill>
                </a:ln>
                <a:solidFill>
                  <a:srgbClr val="FFFF00"/>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610</a:t>
            </a:r>
            <a:r>
              <a:rPr lang="ko-KR" altLang="en-US" sz="1200" b="1" spc="-200" smtClean="0">
                <a:ln>
                  <a:solidFill>
                    <a:prstClr val="black">
                      <a:lumMod val="65000"/>
                      <a:lumOff val="35000"/>
                      <a:alpha val="0"/>
                    </a:prstClr>
                  </a:solidFill>
                </a:ln>
                <a:solidFill>
                  <a:schemeClr val="bg1"/>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건</a:t>
            </a:r>
            <a:endParaRPr lang="en-US" altLang="ko-KR" sz="1200" b="1" spc="-200" dirty="0">
              <a:ln>
                <a:solidFill>
                  <a:prstClr val="black">
                    <a:lumMod val="65000"/>
                    <a:lumOff val="35000"/>
                    <a:alpha val="0"/>
                  </a:prstClr>
                </a:solidFill>
              </a:ln>
              <a:solidFill>
                <a:schemeClr val="bg1"/>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endParaRPr>
          </a:p>
        </p:txBody>
      </p:sp>
      <p:sp>
        <p:nvSpPr>
          <p:cNvPr id="65" name="직사각형 64"/>
          <p:cNvSpPr/>
          <p:nvPr/>
        </p:nvSpPr>
        <p:spPr>
          <a:xfrm>
            <a:off x="7104954" y="2078083"/>
            <a:ext cx="1757212" cy="1077218"/>
          </a:xfrm>
          <a:prstGeom prst="rect">
            <a:avLst/>
          </a:prstGeom>
        </p:spPr>
        <p:txBody>
          <a:bodyPr wrap="none">
            <a:spAutoFit/>
          </a:bodyPr>
          <a:lstStyle/>
          <a:p>
            <a:pPr algn="r"/>
            <a:r>
              <a:rPr lang="ko-KR" altLang="en-US" sz="1600" b="1" spc="-200" dirty="0" smtClean="0">
                <a:ln>
                  <a:solidFill>
                    <a:prstClr val="black">
                      <a:lumMod val="65000"/>
                      <a:lumOff val="35000"/>
                      <a:alpha val="0"/>
                    </a:prstClr>
                  </a:solidFill>
                </a:ln>
                <a:solidFill>
                  <a:schemeClr val="bg1"/>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장비 대여 업체</a:t>
            </a:r>
            <a:endParaRPr lang="en-US" altLang="ko-KR" sz="1600" b="1" spc="-200" dirty="0" smtClean="0">
              <a:ln>
                <a:solidFill>
                  <a:prstClr val="black">
                    <a:lumMod val="65000"/>
                    <a:lumOff val="35000"/>
                    <a:alpha val="0"/>
                  </a:prstClr>
                </a:solidFill>
              </a:ln>
              <a:solidFill>
                <a:schemeClr val="bg1"/>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endParaRPr>
          </a:p>
          <a:p>
            <a:pPr algn="r"/>
            <a:r>
              <a:rPr lang="en-US" altLang="ko-KR" sz="2400" b="1" spc="-200" smtClean="0">
                <a:ln>
                  <a:solidFill>
                    <a:prstClr val="black">
                      <a:lumMod val="65000"/>
                      <a:lumOff val="35000"/>
                      <a:alpha val="0"/>
                    </a:prstClr>
                  </a:solidFill>
                </a:ln>
                <a:solidFill>
                  <a:srgbClr val="FFFF00"/>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30</a:t>
            </a:r>
            <a:r>
              <a:rPr lang="en-US" altLang="ko-KR" sz="1600" b="1" spc="-200" smtClean="0">
                <a:ln>
                  <a:solidFill>
                    <a:prstClr val="black">
                      <a:lumMod val="65000"/>
                      <a:lumOff val="35000"/>
                      <a:alpha val="0"/>
                    </a:prstClr>
                  </a:solidFill>
                </a:ln>
                <a:solidFill>
                  <a:srgbClr val="FFFF00"/>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 </a:t>
            </a:r>
            <a:r>
              <a:rPr lang="ko-KR" altLang="en-US" sz="1600" b="1" spc="-200" smtClean="0">
                <a:ln>
                  <a:solidFill>
                    <a:prstClr val="black">
                      <a:lumMod val="65000"/>
                      <a:lumOff val="35000"/>
                      <a:alpha val="0"/>
                    </a:prstClr>
                  </a:solidFill>
                </a:ln>
                <a:solidFill>
                  <a:schemeClr val="bg1"/>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개 </a:t>
            </a:r>
            <a:r>
              <a:rPr lang="en-US" altLang="ko-KR" sz="2400" b="1" spc="-200" smtClean="0">
                <a:ln>
                  <a:solidFill>
                    <a:prstClr val="black">
                      <a:lumMod val="65000"/>
                      <a:lumOff val="35000"/>
                      <a:alpha val="0"/>
                    </a:prstClr>
                  </a:solidFill>
                </a:ln>
                <a:solidFill>
                  <a:srgbClr val="FFFF00"/>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248</a:t>
            </a:r>
            <a:r>
              <a:rPr lang="ko-KR" altLang="en-US" sz="1600" b="1" spc="-200" smtClean="0">
                <a:ln>
                  <a:solidFill>
                    <a:prstClr val="black">
                      <a:lumMod val="65000"/>
                      <a:lumOff val="35000"/>
                      <a:alpha val="0"/>
                    </a:prstClr>
                  </a:solidFill>
                </a:ln>
                <a:solidFill>
                  <a:schemeClr val="bg1"/>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건지원</a:t>
            </a:r>
            <a:endParaRPr lang="en-US" altLang="ko-KR" sz="1600" b="1" spc="-200" dirty="0" smtClean="0">
              <a:ln>
                <a:solidFill>
                  <a:prstClr val="black">
                    <a:lumMod val="65000"/>
                    <a:lumOff val="35000"/>
                    <a:alpha val="0"/>
                  </a:prstClr>
                </a:solidFill>
              </a:ln>
              <a:solidFill>
                <a:schemeClr val="bg1"/>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endParaRPr>
          </a:p>
          <a:p>
            <a:pPr algn="r"/>
            <a:r>
              <a:rPr lang="ko-KR" altLang="en-US" sz="1600" b="1" spc="-200" dirty="0" smtClean="0">
                <a:ln>
                  <a:solidFill>
                    <a:prstClr val="black">
                      <a:lumMod val="65000"/>
                      <a:lumOff val="35000"/>
                      <a:alpha val="0"/>
                    </a:prstClr>
                  </a:solidFill>
                </a:ln>
                <a:solidFill>
                  <a:schemeClr val="bg1"/>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가동률</a:t>
            </a:r>
            <a:r>
              <a:rPr lang="en-US" altLang="ko-KR" sz="1600" b="1" spc="-200" smtClean="0">
                <a:ln>
                  <a:solidFill>
                    <a:prstClr val="black">
                      <a:lumMod val="65000"/>
                      <a:lumOff val="35000"/>
                      <a:alpha val="0"/>
                    </a:prstClr>
                  </a:solidFill>
                </a:ln>
                <a:solidFill>
                  <a:schemeClr val="bg1"/>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 </a:t>
            </a:r>
            <a:r>
              <a:rPr lang="en-US" altLang="ko-KR" sz="2400" b="1" spc="-200" smtClean="0">
                <a:ln>
                  <a:solidFill>
                    <a:prstClr val="black">
                      <a:lumMod val="65000"/>
                      <a:lumOff val="35000"/>
                      <a:alpha val="0"/>
                    </a:prstClr>
                  </a:solidFill>
                </a:ln>
                <a:solidFill>
                  <a:srgbClr val="FFFF00"/>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89.5</a:t>
            </a:r>
            <a:r>
              <a:rPr lang="en-US" altLang="ko-KR" sz="1600" b="1" spc="-200" smtClean="0">
                <a:ln>
                  <a:solidFill>
                    <a:prstClr val="black">
                      <a:lumMod val="65000"/>
                      <a:lumOff val="35000"/>
                      <a:alpha val="0"/>
                    </a:prstClr>
                  </a:solidFill>
                </a:ln>
                <a:solidFill>
                  <a:schemeClr val="bg1"/>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a:t>
            </a:r>
            <a:endParaRPr lang="en-US" altLang="ko-KR" sz="1600" b="1" spc="-200" dirty="0">
              <a:ln>
                <a:solidFill>
                  <a:prstClr val="black">
                    <a:lumMod val="65000"/>
                    <a:lumOff val="35000"/>
                    <a:alpha val="0"/>
                  </a:prstClr>
                </a:solidFill>
              </a:ln>
              <a:solidFill>
                <a:schemeClr val="bg1"/>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endParaRPr>
          </a:p>
        </p:txBody>
      </p:sp>
      <p:sp>
        <p:nvSpPr>
          <p:cNvPr id="26" name="AutoShape 7"/>
          <p:cNvSpPr>
            <a:spLocks noChangeArrowheads="1"/>
          </p:cNvSpPr>
          <p:nvPr/>
        </p:nvSpPr>
        <p:spPr bwMode="auto">
          <a:xfrm>
            <a:off x="5500695" y="4610773"/>
            <a:ext cx="1857387" cy="1175681"/>
          </a:xfrm>
          <a:prstGeom prst="roundRect">
            <a:avLst>
              <a:gd name="adj" fmla="val 16667"/>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w="12700" cap="flat" cmpd="sng" algn="ctr">
            <a:noFill/>
            <a:prstDash val="solid"/>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tIns="0" bIns="36000" rtlCol="0" anchor="ctr"/>
          <a:lstStyle/>
          <a:p>
            <a:pPr marL="0" marR="0" lvl="1" indent="0" algn="ctr" defTabSz="914400" eaLnBrk="0" fontAlgn="base" latinLnBrk="0" hangingPunct="0">
              <a:lnSpc>
                <a:spcPct val="100000"/>
              </a:lnSpc>
              <a:spcBef>
                <a:spcPct val="0"/>
              </a:spcBef>
              <a:spcAft>
                <a:spcPct val="0"/>
              </a:spcAft>
              <a:buClrTx/>
              <a:buSzTx/>
              <a:buFontTx/>
              <a:buNone/>
              <a:tabLst/>
              <a:defRPr/>
            </a:pPr>
            <a:r>
              <a:rPr kumimoji="0" lang="ko-KR" altLang="en-US" sz="1200" b="1" i="0" u="none" strike="noStrike" kern="0" cap="none" spc="0" normalizeH="0" baseline="0" noProof="0" smtClean="0">
                <a:ln>
                  <a:noFill/>
                </a:ln>
                <a:solidFill>
                  <a:srgbClr val="FFFFFF"/>
                </a:solidFill>
                <a:effectLst>
                  <a:outerShdw blurRad="38100" dist="38100" dir="2700000" algn="tl">
                    <a:srgbClr val="000000">
                      <a:alpha val="43137"/>
                    </a:srgbClr>
                  </a:outerShdw>
                </a:effectLst>
                <a:uLnTx/>
                <a:uFillTx/>
                <a:latin typeface="+mn-ea"/>
                <a:ea typeface="+mn-ea"/>
              </a:rPr>
              <a:t>빅데이터</a:t>
            </a:r>
            <a:r>
              <a:rPr kumimoji="0" lang="ko-KR" altLang="en-US" sz="1200" b="1" kern="0" smtClean="0">
                <a:solidFill>
                  <a:srgbClr val="FFFFFF"/>
                </a:solidFill>
                <a:effectLst>
                  <a:outerShdw blurRad="38100" dist="38100" dir="2700000" algn="tl">
                    <a:srgbClr val="000000">
                      <a:alpha val="43137"/>
                    </a:srgbClr>
                  </a:outerShdw>
                </a:effectLst>
                <a:latin typeface="+mn-ea"/>
                <a:ea typeface="+mn-ea"/>
              </a:rPr>
              <a:t>산학연구센터</a:t>
            </a:r>
            <a:endParaRPr kumimoji="0" lang="en-US" altLang="ko-KR" sz="1200" b="1" kern="0" smtClean="0">
              <a:solidFill>
                <a:srgbClr val="FFFFFF"/>
              </a:solidFill>
              <a:effectLst>
                <a:outerShdw blurRad="38100" dist="38100" dir="2700000" algn="tl">
                  <a:srgbClr val="000000">
                    <a:alpha val="43137"/>
                  </a:srgbClr>
                </a:outerShdw>
              </a:effectLst>
              <a:latin typeface="+mn-ea"/>
              <a:ea typeface="+mn-ea"/>
            </a:endParaRPr>
          </a:p>
          <a:p>
            <a:pPr marL="0" marR="0" lvl="1" indent="0" algn="ctr" defTabSz="914400" eaLnBrk="0" fontAlgn="base" latinLnBrk="0" hangingPunct="0">
              <a:lnSpc>
                <a:spcPct val="100000"/>
              </a:lnSpc>
              <a:spcBef>
                <a:spcPct val="0"/>
              </a:spcBef>
              <a:spcAft>
                <a:spcPct val="0"/>
              </a:spcAft>
              <a:buClrTx/>
              <a:buSzTx/>
              <a:buFontTx/>
              <a:buNone/>
              <a:tabLst/>
              <a:defRPr/>
            </a:pPr>
            <a:r>
              <a:rPr kumimoji="0" lang="ko-KR" altLang="en-US" sz="1200" b="1" i="0" u="none" strike="noStrike" kern="0" cap="none" spc="0" normalizeH="0" baseline="0" noProof="0" smtClean="0">
                <a:ln>
                  <a:noFill/>
                </a:ln>
                <a:solidFill>
                  <a:srgbClr val="FFFFFF"/>
                </a:solidFill>
                <a:effectLst>
                  <a:outerShdw blurRad="38100" dist="38100" dir="2700000" algn="tl">
                    <a:srgbClr val="000000">
                      <a:alpha val="43137"/>
                    </a:srgbClr>
                  </a:outerShdw>
                </a:effectLst>
                <a:uLnTx/>
                <a:uFillTx/>
                <a:latin typeface="+mn-ea"/>
                <a:ea typeface="+mn-ea"/>
              </a:rPr>
              <a:t>명칭 변경</a:t>
            </a:r>
            <a:endParaRPr kumimoji="0" lang="en-US" altLang="ko-KR" sz="12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mn-ea"/>
              <a:ea typeface="+mn-ea"/>
            </a:endParaRPr>
          </a:p>
          <a:p>
            <a:pPr marL="0" marR="0" lvl="1" indent="0" algn="ctr" defTabSz="914400" eaLnBrk="0" fontAlgn="base" latinLnBrk="0" hangingPunct="0">
              <a:lnSpc>
                <a:spcPct val="100000"/>
              </a:lnSpc>
              <a:spcBef>
                <a:spcPct val="0"/>
              </a:spcBef>
              <a:spcAft>
                <a:spcPct val="0"/>
              </a:spcAft>
              <a:buClrTx/>
              <a:buSzTx/>
              <a:buFontTx/>
              <a:buNone/>
              <a:tabLst/>
              <a:defRPr/>
            </a:pPr>
            <a:endParaRPr lang="en-US" altLang="ko-KR" sz="1200" b="1" kern="0" dirty="0">
              <a:solidFill>
                <a:srgbClr val="FFFFFF"/>
              </a:solidFill>
              <a:effectLst>
                <a:outerShdw blurRad="38100" dist="38100" dir="2700000" algn="tl">
                  <a:srgbClr val="000000">
                    <a:alpha val="43137"/>
                  </a:srgbClr>
                </a:outerShdw>
              </a:effectLst>
              <a:latin typeface="+mn-ea"/>
              <a:ea typeface="+mn-ea"/>
            </a:endParaRPr>
          </a:p>
          <a:p>
            <a:pPr marL="0" marR="0" lvl="1" indent="0" algn="ctr" defTabSz="914400" eaLnBrk="0" fontAlgn="base" latinLnBrk="0" hangingPunct="0">
              <a:lnSpc>
                <a:spcPct val="100000"/>
              </a:lnSpc>
              <a:spcBef>
                <a:spcPct val="0"/>
              </a:spcBef>
              <a:spcAft>
                <a:spcPct val="0"/>
              </a:spcAft>
              <a:buClrTx/>
              <a:buSzTx/>
              <a:buFontTx/>
              <a:buNone/>
              <a:tabLst/>
              <a:defRPr/>
            </a:pPr>
            <a:endParaRPr kumimoji="0" lang="en-US" altLang="ko-KR" sz="12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mn-ea"/>
              <a:ea typeface="+mn-ea"/>
            </a:endParaRPr>
          </a:p>
          <a:p>
            <a:pPr marL="0" marR="0" lvl="1" indent="0" algn="ctr" defTabSz="914400" eaLnBrk="0" fontAlgn="base" latinLnBrk="0" hangingPunct="0">
              <a:lnSpc>
                <a:spcPct val="100000"/>
              </a:lnSpc>
              <a:spcBef>
                <a:spcPct val="0"/>
              </a:spcBef>
              <a:spcAft>
                <a:spcPct val="0"/>
              </a:spcAft>
              <a:buClrTx/>
              <a:buSzTx/>
              <a:buFontTx/>
              <a:buNone/>
              <a:tabLst/>
              <a:defRPr/>
            </a:pPr>
            <a:endParaRPr lang="en-US" altLang="ko-KR" sz="1200" b="1" kern="0" dirty="0">
              <a:solidFill>
                <a:srgbClr val="FFFFFF"/>
              </a:solidFill>
              <a:effectLst>
                <a:outerShdw blurRad="38100" dist="38100" dir="2700000" algn="tl">
                  <a:srgbClr val="000000">
                    <a:alpha val="43137"/>
                  </a:srgbClr>
                </a:outerShdw>
              </a:effectLst>
              <a:latin typeface="+mn-ea"/>
              <a:ea typeface="+mn-ea"/>
            </a:endParaRPr>
          </a:p>
          <a:p>
            <a:pPr marL="0" marR="0" lvl="1" indent="0" algn="ctr" defTabSz="914400" eaLnBrk="0" fontAlgn="base" latinLnBrk="0" hangingPunct="0">
              <a:lnSpc>
                <a:spcPct val="100000"/>
              </a:lnSpc>
              <a:spcBef>
                <a:spcPct val="0"/>
              </a:spcBef>
              <a:spcAft>
                <a:spcPct val="0"/>
              </a:spcAft>
              <a:buClrTx/>
              <a:buSzTx/>
              <a:buFontTx/>
              <a:buNone/>
              <a:tabLst/>
              <a:defRPr/>
            </a:pPr>
            <a:endParaRPr kumimoji="0" lang="ko-KR" altLang="en-US" sz="1200" b="1" i="0" u="none" strike="noStrike" kern="0" cap="none" spc="0" normalizeH="0" baseline="0" noProof="0" dirty="0">
              <a:ln>
                <a:noFill/>
              </a:ln>
              <a:solidFill>
                <a:srgbClr val="FFFF00"/>
              </a:solidFill>
              <a:effectLst>
                <a:outerShdw blurRad="38100" dist="38100" dir="2700000" algn="tl">
                  <a:srgbClr val="000000">
                    <a:alpha val="43137"/>
                  </a:srgbClr>
                </a:outerShdw>
              </a:effectLst>
              <a:uLnTx/>
              <a:uFillTx/>
              <a:latin typeface="+mn-ea"/>
              <a:ea typeface="+mn-ea"/>
            </a:endParaRPr>
          </a:p>
        </p:txBody>
      </p:sp>
      <p:pic>
        <p:nvPicPr>
          <p:cNvPr id="27" name="그림 26" descr="빅데이터산학연구센터_로고.png"/>
          <p:cNvPicPr>
            <a:picLocks noChangeAspect="1"/>
          </p:cNvPicPr>
          <p:nvPr/>
        </p:nvPicPr>
        <p:blipFill>
          <a:blip r:embed="rId9" cstate="print">
            <a:clrChange>
              <a:clrFrom>
                <a:srgbClr val="FFFFFF"/>
              </a:clrFrom>
              <a:clrTo>
                <a:srgbClr val="FFFFFF">
                  <a:alpha val="0"/>
                </a:srgbClr>
              </a:clrTo>
            </a:clrChange>
          </a:blip>
          <a:stretch>
            <a:fillRect/>
          </a:stretch>
        </p:blipFill>
        <p:spPr>
          <a:xfrm>
            <a:off x="5786446" y="4856307"/>
            <a:ext cx="1428760" cy="858709"/>
          </a:xfrm>
          <a:prstGeom prst="rect">
            <a:avLst/>
          </a:prstGeom>
        </p:spPr>
      </p:pic>
      <p:cxnSp>
        <p:nvCxnSpPr>
          <p:cNvPr id="28" name="직선 연결선 27"/>
          <p:cNvCxnSpPr/>
          <p:nvPr/>
        </p:nvCxnSpPr>
        <p:spPr>
          <a:xfrm rot="10800000">
            <a:off x="6429389" y="3944155"/>
            <a:ext cx="0" cy="627852"/>
          </a:xfrm>
          <a:prstGeom prst="line">
            <a:avLst/>
          </a:prstGeom>
          <a:noFill/>
          <a:ln w="6350" cap="flat" cmpd="sng" algn="ctr">
            <a:solidFill>
              <a:srgbClr val="FFFF00"/>
            </a:solidFill>
            <a:prstDash val="solid"/>
            <a:miter lim="800000"/>
            <a:tailEnd type="oval" w="lg" len="lg"/>
          </a:ln>
          <a:effectLst/>
        </p:spPr>
      </p:cxnSp>
    </p:spTree>
    <p:extLst>
      <p:ext uri="{BB962C8B-B14F-4D97-AF65-F5344CB8AC3E}">
        <p14:creationId xmlns:p14="http://schemas.microsoft.com/office/powerpoint/2010/main" val="13006613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3107" y="813015"/>
            <a:ext cx="2848819" cy="2136614"/>
          </a:xfrm>
          <a:prstGeom prst="rect">
            <a:avLst/>
          </a:prstGeom>
          <a:effectLst>
            <a:softEdge rad="152400"/>
          </a:effectLst>
        </p:spPr>
      </p:pic>
      <p:pic>
        <p:nvPicPr>
          <p:cNvPr id="3"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4862" y="825685"/>
            <a:ext cx="2831925" cy="2123944"/>
          </a:xfrm>
          <a:prstGeom prst="ellipse">
            <a:avLst/>
          </a:prstGeom>
          <a:ln>
            <a:noFill/>
          </a:ln>
          <a:effectLst>
            <a:softEdge rad="112500"/>
          </a:effectLst>
        </p:spPr>
      </p:pic>
      <p:sp>
        <p:nvSpPr>
          <p:cNvPr id="7" name="직사각형 6"/>
          <p:cNvSpPr/>
          <p:nvPr/>
        </p:nvSpPr>
        <p:spPr>
          <a:xfrm>
            <a:off x="179513" y="2467242"/>
            <a:ext cx="4464496" cy="377007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2" name="텍스트 개체 틀 1"/>
          <p:cNvSpPr>
            <a:spLocks noGrp="1"/>
          </p:cNvSpPr>
          <p:nvPr>
            <p:ph type="body" sz="quarter" idx="10"/>
          </p:nvPr>
        </p:nvSpPr>
        <p:spPr/>
        <p:txBody>
          <a:bodyPr anchor="ctr"/>
          <a:lstStyle/>
          <a:p>
            <a:r>
              <a:rPr lang="ko-KR" altLang="en-US" dirty="0" smtClean="0"/>
              <a:t>센터 인프라 현황</a:t>
            </a:r>
            <a:endParaRPr lang="en-US" altLang="ko-KR" dirty="0">
              <a:solidFill>
                <a:srgbClr val="FF0000"/>
              </a:solidFill>
            </a:endParaRPr>
          </a:p>
        </p:txBody>
      </p:sp>
      <p:pic>
        <p:nvPicPr>
          <p:cNvPr id="28" name="Picture 2" descr="C:\Users\gu\Desktop\2014.12.10\KakaoTalk_20141119_17305457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5720" y="3092014"/>
            <a:ext cx="2357454" cy="1479994"/>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4826840" y="1556792"/>
            <a:ext cx="4137648" cy="468052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pic>
        <p:nvPicPr>
          <p:cNvPr id="9" name="Picture 64" descr="81-2"/>
          <p:cNvPicPr>
            <a:picLocks noChangeArrowheads="1"/>
          </p:cNvPicPr>
          <p:nvPr/>
        </p:nvPicPr>
        <p:blipFill>
          <a:blip r:embed="rId5" cstate="print"/>
          <a:srcRect/>
          <a:stretch>
            <a:fillRect/>
          </a:stretch>
        </p:blipFill>
        <p:spPr bwMode="auto">
          <a:xfrm>
            <a:off x="403329" y="2269823"/>
            <a:ext cx="3960000" cy="457315"/>
          </a:xfrm>
          <a:prstGeom prst="rect">
            <a:avLst/>
          </a:prstGeom>
          <a:noFill/>
          <a:ln w="9525">
            <a:noFill/>
            <a:miter lim="800000"/>
            <a:headEnd/>
            <a:tailEnd/>
          </a:ln>
        </p:spPr>
      </p:pic>
      <p:sp>
        <p:nvSpPr>
          <p:cNvPr id="10" name="Text Box 65"/>
          <p:cNvSpPr txBox="1">
            <a:spLocks noChangeArrowheads="1"/>
          </p:cNvSpPr>
          <p:nvPr/>
        </p:nvSpPr>
        <p:spPr bwMode="auto">
          <a:xfrm>
            <a:off x="723552" y="2272483"/>
            <a:ext cx="3240360" cy="369332"/>
          </a:xfrm>
          <a:prstGeom prst="rect">
            <a:avLst/>
          </a:prstGeom>
          <a:noFill/>
          <a:ln w="9525">
            <a:noFill/>
            <a:miter lim="800000"/>
            <a:headEnd/>
            <a:tailEnd/>
          </a:ln>
          <a:effectLst>
            <a:outerShdw dist="17961" dir="2700000" algn="ctr" rotWithShape="0">
              <a:schemeClr val="tx1"/>
            </a:outerShdw>
          </a:effectLst>
        </p:spPr>
        <p:txBody>
          <a:bodyPr wrap="square" anchor="ctr">
            <a:spAutoFit/>
          </a:bodyPr>
          <a:lstStyle/>
          <a:p>
            <a:pPr>
              <a:defRPr/>
            </a:pPr>
            <a:r>
              <a:rPr lang="ko-KR" altLang="en-US" dirty="0" smtClean="0">
                <a:solidFill>
                  <a:prstClr val="white"/>
                </a:solidFill>
                <a:latin typeface="HY헤드라인M" pitchFamily="18" charset="-127"/>
                <a:ea typeface="HY헤드라인M" pitchFamily="18" charset="-127"/>
              </a:rPr>
              <a:t>서버 구축</a:t>
            </a:r>
            <a:endParaRPr lang="ko-KR" altLang="en-US" dirty="0">
              <a:solidFill>
                <a:prstClr val="white"/>
              </a:solidFill>
              <a:latin typeface="HY헤드라인M" pitchFamily="18" charset="-127"/>
              <a:ea typeface="HY헤드라인M" pitchFamily="18" charset="-127"/>
            </a:endParaRPr>
          </a:p>
        </p:txBody>
      </p:sp>
      <p:pic>
        <p:nvPicPr>
          <p:cNvPr id="11" name="Picture 63" descr="81-9"/>
          <p:cNvPicPr>
            <a:picLocks noChangeArrowheads="1"/>
          </p:cNvPicPr>
          <p:nvPr/>
        </p:nvPicPr>
        <p:blipFill>
          <a:blip r:embed="rId6" cstate="print"/>
          <a:srcRect/>
          <a:stretch>
            <a:fillRect/>
          </a:stretch>
        </p:blipFill>
        <p:spPr bwMode="auto">
          <a:xfrm>
            <a:off x="4899964" y="1380838"/>
            <a:ext cx="3960000" cy="457200"/>
          </a:xfrm>
          <a:prstGeom prst="rect">
            <a:avLst/>
          </a:prstGeom>
          <a:noFill/>
          <a:ln w="9525">
            <a:noFill/>
            <a:miter lim="800000"/>
            <a:headEnd/>
            <a:tailEnd/>
          </a:ln>
        </p:spPr>
      </p:pic>
      <p:sp>
        <p:nvSpPr>
          <p:cNvPr id="12" name="Text Box 65"/>
          <p:cNvSpPr txBox="1">
            <a:spLocks noChangeArrowheads="1"/>
          </p:cNvSpPr>
          <p:nvPr/>
        </p:nvSpPr>
        <p:spPr bwMode="auto">
          <a:xfrm>
            <a:off x="5227865" y="1390348"/>
            <a:ext cx="3240360" cy="369332"/>
          </a:xfrm>
          <a:prstGeom prst="rect">
            <a:avLst/>
          </a:prstGeom>
          <a:noFill/>
          <a:ln w="9525">
            <a:noFill/>
            <a:miter lim="800000"/>
            <a:headEnd/>
            <a:tailEnd/>
          </a:ln>
          <a:effectLst>
            <a:outerShdw dist="17961" dir="2700000" algn="ctr" rotWithShape="0">
              <a:schemeClr val="tx1"/>
            </a:outerShdw>
          </a:effectLst>
        </p:spPr>
        <p:txBody>
          <a:bodyPr wrap="square" anchor="ctr">
            <a:spAutoFit/>
          </a:bodyPr>
          <a:lstStyle/>
          <a:p>
            <a:pPr>
              <a:defRPr/>
            </a:pPr>
            <a:r>
              <a:rPr lang="ko-KR" altLang="en-US" dirty="0" err="1" smtClean="0">
                <a:solidFill>
                  <a:prstClr val="white"/>
                </a:solidFill>
                <a:latin typeface="HY헤드라인M" pitchFamily="18" charset="-127"/>
                <a:ea typeface="HY헤드라인M" pitchFamily="18" charset="-127"/>
              </a:rPr>
              <a:t>빅데이터산학연구센터</a:t>
            </a:r>
            <a:r>
              <a:rPr lang="ko-KR" altLang="en-US" dirty="0" smtClean="0">
                <a:solidFill>
                  <a:prstClr val="white"/>
                </a:solidFill>
                <a:latin typeface="HY헤드라인M" pitchFamily="18" charset="-127"/>
                <a:ea typeface="HY헤드라인M" pitchFamily="18" charset="-127"/>
              </a:rPr>
              <a:t> 구축</a:t>
            </a:r>
            <a:endParaRPr lang="ko-KR" altLang="en-US" dirty="0">
              <a:solidFill>
                <a:prstClr val="white"/>
              </a:solidFill>
              <a:latin typeface="HY헤드라인M" pitchFamily="18" charset="-127"/>
              <a:ea typeface="HY헤드라인M" pitchFamily="18" charset="-127"/>
            </a:endParaRPr>
          </a:p>
        </p:txBody>
      </p:sp>
      <p:pic>
        <p:nvPicPr>
          <p:cNvPr id="13" name="그림 12"/>
          <p:cNvPicPr>
            <a:picLocks noChangeAspect="1"/>
          </p:cNvPicPr>
          <p:nvPr/>
        </p:nvPicPr>
        <p:blipFill rotWithShape="1">
          <a:blip r:embed="rId7" cstate="print">
            <a:extLst>
              <a:ext uri="{28A0092B-C50C-407E-A947-70E740481C1C}">
                <a14:useLocalDpi xmlns:a14="http://schemas.microsoft.com/office/drawing/2010/main" val="0"/>
              </a:ext>
            </a:extLst>
          </a:blip>
          <a:srcRect l="3412" t="2758" r="19541" b="15578"/>
          <a:stretch/>
        </p:blipFill>
        <p:spPr>
          <a:xfrm>
            <a:off x="6987995" y="3031796"/>
            <a:ext cx="1691412" cy="1272612"/>
          </a:xfrm>
          <a:prstGeom prst="rect">
            <a:avLst/>
          </a:prstGeom>
          <a:ln>
            <a:solidFill>
              <a:schemeClr val="tx1"/>
            </a:solidFill>
          </a:ln>
        </p:spPr>
      </p:pic>
      <p:pic>
        <p:nvPicPr>
          <p:cNvPr id="14" name="그림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10383" y="3031796"/>
            <a:ext cx="1696816" cy="1272612"/>
          </a:xfrm>
          <a:prstGeom prst="rect">
            <a:avLst/>
          </a:prstGeom>
          <a:ln>
            <a:solidFill>
              <a:schemeClr val="tx1"/>
            </a:solidFill>
          </a:ln>
        </p:spPr>
      </p:pic>
      <p:pic>
        <p:nvPicPr>
          <p:cNvPr id="15" name="그림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13421" y="4871176"/>
            <a:ext cx="1693778" cy="1272468"/>
          </a:xfrm>
          <a:prstGeom prst="rect">
            <a:avLst/>
          </a:prstGeom>
          <a:ln>
            <a:solidFill>
              <a:schemeClr val="tx1"/>
            </a:solidFill>
          </a:ln>
        </p:spPr>
      </p:pic>
      <p:sp>
        <p:nvSpPr>
          <p:cNvPr id="17" name="AutoShape 20"/>
          <p:cNvSpPr>
            <a:spLocks noChangeArrowheads="1"/>
          </p:cNvSpPr>
          <p:nvPr/>
        </p:nvSpPr>
        <p:spPr bwMode="auto">
          <a:xfrm>
            <a:off x="6987995" y="2615252"/>
            <a:ext cx="1691412" cy="342042"/>
          </a:xfrm>
          <a:prstGeom prst="roundRect">
            <a:avLst>
              <a:gd name="adj" fmla="val 20016"/>
            </a:avLst>
          </a:prstGeom>
          <a:blipFill>
            <a:blip r:embed="rId10" cstate="print"/>
            <a:stretch>
              <a:fillRect/>
            </a:stretch>
          </a:blipFill>
          <a:ln w="19050">
            <a:solidFill>
              <a:schemeClr val="bg1"/>
            </a:solidFill>
          </a:ln>
          <a:effectLst>
            <a:outerShdw blurRad="50800" dist="38100" dir="2700000" sx="99000" sy="99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cene3d>
              <a:camera prst="orthographicFront"/>
              <a:lightRig rig="threePt" dir="t"/>
            </a:scene3d>
            <a:sp3d>
              <a:bevelT w="1270" h="6350"/>
            </a:sp3d>
          </a:bodyPr>
          <a:lstStyle>
            <a:defPPr>
              <a:defRPr lang="ko-KR"/>
            </a:defPPr>
            <a:lvl1pPr algn="ctr" rtl="0" fontAlgn="base" latinLnBrk="1">
              <a:spcBef>
                <a:spcPct val="0"/>
              </a:spcBef>
              <a:spcAft>
                <a:spcPct val="0"/>
              </a:spcAft>
              <a:defRPr kumimoji="1" kern="1200">
                <a:solidFill>
                  <a:schemeClr val="lt1"/>
                </a:solidFill>
                <a:latin typeface="+mn-lt"/>
                <a:ea typeface="+mn-ea"/>
                <a:cs typeface="+mn-cs"/>
              </a:defRPr>
            </a:lvl1pPr>
            <a:lvl2pPr marL="457200" algn="ctr" rtl="0" fontAlgn="base" latinLnBrk="1">
              <a:spcBef>
                <a:spcPct val="0"/>
              </a:spcBef>
              <a:spcAft>
                <a:spcPct val="0"/>
              </a:spcAft>
              <a:defRPr kumimoji="1" kern="1200">
                <a:solidFill>
                  <a:schemeClr val="lt1"/>
                </a:solidFill>
                <a:latin typeface="+mn-lt"/>
                <a:ea typeface="+mn-ea"/>
                <a:cs typeface="+mn-cs"/>
              </a:defRPr>
            </a:lvl2pPr>
            <a:lvl3pPr marL="914400" algn="ctr" rtl="0" fontAlgn="base" latinLnBrk="1">
              <a:spcBef>
                <a:spcPct val="0"/>
              </a:spcBef>
              <a:spcAft>
                <a:spcPct val="0"/>
              </a:spcAft>
              <a:defRPr kumimoji="1" kern="1200">
                <a:solidFill>
                  <a:schemeClr val="lt1"/>
                </a:solidFill>
                <a:latin typeface="+mn-lt"/>
                <a:ea typeface="+mn-ea"/>
                <a:cs typeface="+mn-cs"/>
              </a:defRPr>
            </a:lvl3pPr>
            <a:lvl4pPr marL="1371600" algn="ctr" rtl="0" fontAlgn="base" latinLnBrk="1">
              <a:spcBef>
                <a:spcPct val="0"/>
              </a:spcBef>
              <a:spcAft>
                <a:spcPct val="0"/>
              </a:spcAft>
              <a:defRPr kumimoji="1" kern="1200">
                <a:solidFill>
                  <a:schemeClr val="lt1"/>
                </a:solidFill>
                <a:latin typeface="+mn-lt"/>
                <a:ea typeface="+mn-ea"/>
                <a:cs typeface="+mn-cs"/>
              </a:defRPr>
            </a:lvl4pPr>
            <a:lvl5pPr marL="1828800" algn="ctr"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latinLnBrk="0">
              <a:lnSpc>
                <a:spcPct val="110000"/>
              </a:lnSpc>
              <a:spcAft>
                <a:spcPts val="600"/>
              </a:spcAft>
              <a:defRPr/>
            </a:pPr>
            <a:r>
              <a:rPr lang="ko-KR" altLang="en-US" sz="1100" b="1" dirty="0" smtClean="0">
                <a:solidFill>
                  <a:prstClr val="white"/>
                </a:solidFill>
              </a:rPr>
              <a:t>회의실</a:t>
            </a:r>
          </a:p>
        </p:txBody>
      </p:sp>
      <p:sp>
        <p:nvSpPr>
          <p:cNvPr id="18" name="AutoShape 20"/>
          <p:cNvSpPr>
            <a:spLocks noChangeArrowheads="1"/>
          </p:cNvSpPr>
          <p:nvPr/>
        </p:nvSpPr>
        <p:spPr bwMode="auto">
          <a:xfrm>
            <a:off x="5110381" y="2615252"/>
            <a:ext cx="1694781" cy="342042"/>
          </a:xfrm>
          <a:prstGeom prst="roundRect">
            <a:avLst>
              <a:gd name="adj" fmla="val 20016"/>
            </a:avLst>
          </a:prstGeom>
          <a:blipFill>
            <a:blip r:embed="rId10" cstate="print"/>
            <a:stretch>
              <a:fillRect/>
            </a:stretch>
          </a:blipFill>
          <a:ln w="19050">
            <a:solidFill>
              <a:schemeClr val="bg1"/>
            </a:solidFill>
          </a:ln>
          <a:effectLst>
            <a:outerShdw blurRad="50800" dist="38100" dir="2700000" sx="99000" sy="99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cene3d>
              <a:camera prst="orthographicFront"/>
              <a:lightRig rig="threePt" dir="t"/>
            </a:scene3d>
            <a:sp3d>
              <a:bevelT w="1270" h="6350"/>
            </a:sp3d>
          </a:bodyPr>
          <a:lstStyle>
            <a:defPPr>
              <a:defRPr lang="ko-KR"/>
            </a:defPPr>
            <a:lvl1pPr algn="ctr" rtl="0" fontAlgn="base" latinLnBrk="1">
              <a:spcBef>
                <a:spcPct val="0"/>
              </a:spcBef>
              <a:spcAft>
                <a:spcPct val="0"/>
              </a:spcAft>
              <a:defRPr kumimoji="1" kern="1200">
                <a:solidFill>
                  <a:schemeClr val="lt1"/>
                </a:solidFill>
                <a:latin typeface="+mn-lt"/>
                <a:ea typeface="+mn-ea"/>
                <a:cs typeface="+mn-cs"/>
              </a:defRPr>
            </a:lvl1pPr>
            <a:lvl2pPr marL="457200" algn="ctr" rtl="0" fontAlgn="base" latinLnBrk="1">
              <a:spcBef>
                <a:spcPct val="0"/>
              </a:spcBef>
              <a:spcAft>
                <a:spcPct val="0"/>
              </a:spcAft>
              <a:defRPr kumimoji="1" kern="1200">
                <a:solidFill>
                  <a:schemeClr val="lt1"/>
                </a:solidFill>
                <a:latin typeface="+mn-lt"/>
                <a:ea typeface="+mn-ea"/>
                <a:cs typeface="+mn-cs"/>
              </a:defRPr>
            </a:lvl2pPr>
            <a:lvl3pPr marL="914400" algn="ctr" rtl="0" fontAlgn="base" latinLnBrk="1">
              <a:spcBef>
                <a:spcPct val="0"/>
              </a:spcBef>
              <a:spcAft>
                <a:spcPct val="0"/>
              </a:spcAft>
              <a:defRPr kumimoji="1" kern="1200">
                <a:solidFill>
                  <a:schemeClr val="lt1"/>
                </a:solidFill>
                <a:latin typeface="+mn-lt"/>
                <a:ea typeface="+mn-ea"/>
                <a:cs typeface="+mn-cs"/>
              </a:defRPr>
            </a:lvl3pPr>
            <a:lvl4pPr marL="1371600" algn="ctr" rtl="0" fontAlgn="base" latinLnBrk="1">
              <a:spcBef>
                <a:spcPct val="0"/>
              </a:spcBef>
              <a:spcAft>
                <a:spcPct val="0"/>
              </a:spcAft>
              <a:defRPr kumimoji="1" kern="1200">
                <a:solidFill>
                  <a:schemeClr val="lt1"/>
                </a:solidFill>
                <a:latin typeface="+mn-lt"/>
                <a:ea typeface="+mn-ea"/>
                <a:cs typeface="+mn-cs"/>
              </a:defRPr>
            </a:lvl4pPr>
            <a:lvl5pPr marL="1828800" algn="ctr"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latinLnBrk="0">
              <a:lnSpc>
                <a:spcPct val="110000"/>
              </a:lnSpc>
              <a:spcAft>
                <a:spcPts val="600"/>
              </a:spcAft>
              <a:defRPr/>
            </a:pPr>
            <a:r>
              <a:rPr lang="ko-KR" altLang="en-US" sz="1100" b="1" dirty="0" smtClean="0">
                <a:solidFill>
                  <a:prstClr val="white"/>
                </a:solidFill>
              </a:rPr>
              <a:t>소회의실</a:t>
            </a:r>
          </a:p>
        </p:txBody>
      </p:sp>
      <p:sp>
        <p:nvSpPr>
          <p:cNvPr id="19" name="AutoShape 20"/>
          <p:cNvSpPr>
            <a:spLocks noChangeArrowheads="1"/>
          </p:cNvSpPr>
          <p:nvPr/>
        </p:nvSpPr>
        <p:spPr bwMode="auto">
          <a:xfrm>
            <a:off x="5110382" y="4453669"/>
            <a:ext cx="1694781" cy="339149"/>
          </a:xfrm>
          <a:prstGeom prst="roundRect">
            <a:avLst>
              <a:gd name="adj" fmla="val 20016"/>
            </a:avLst>
          </a:prstGeom>
          <a:blipFill>
            <a:blip r:embed="rId10" cstate="print"/>
            <a:stretch>
              <a:fillRect/>
            </a:stretch>
          </a:blipFill>
          <a:ln w="19050">
            <a:solidFill>
              <a:schemeClr val="bg1"/>
            </a:solidFill>
          </a:ln>
          <a:effectLst>
            <a:outerShdw blurRad="50800" dist="38100" dir="2700000" sx="99000" sy="99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cene3d>
              <a:camera prst="orthographicFront"/>
              <a:lightRig rig="threePt" dir="t"/>
            </a:scene3d>
            <a:sp3d>
              <a:bevelT w="1270" h="6350"/>
            </a:sp3d>
          </a:bodyPr>
          <a:lstStyle>
            <a:defPPr>
              <a:defRPr lang="ko-KR"/>
            </a:defPPr>
            <a:lvl1pPr algn="ctr" rtl="0" fontAlgn="base" latinLnBrk="1">
              <a:spcBef>
                <a:spcPct val="0"/>
              </a:spcBef>
              <a:spcAft>
                <a:spcPct val="0"/>
              </a:spcAft>
              <a:defRPr kumimoji="1" kern="1200">
                <a:solidFill>
                  <a:schemeClr val="lt1"/>
                </a:solidFill>
                <a:latin typeface="+mn-lt"/>
                <a:ea typeface="+mn-ea"/>
                <a:cs typeface="+mn-cs"/>
              </a:defRPr>
            </a:lvl1pPr>
            <a:lvl2pPr marL="457200" algn="ctr" rtl="0" fontAlgn="base" latinLnBrk="1">
              <a:spcBef>
                <a:spcPct val="0"/>
              </a:spcBef>
              <a:spcAft>
                <a:spcPct val="0"/>
              </a:spcAft>
              <a:defRPr kumimoji="1" kern="1200">
                <a:solidFill>
                  <a:schemeClr val="lt1"/>
                </a:solidFill>
                <a:latin typeface="+mn-lt"/>
                <a:ea typeface="+mn-ea"/>
                <a:cs typeface="+mn-cs"/>
              </a:defRPr>
            </a:lvl2pPr>
            <a:lvl3pPr marL="914400" algn="ctr" rtl="0" fontAlgn="base" latinLnBrk="1">
              <a:spcBef>
                <a:spcPct val="0"/>
              </a:spcBef>
              <a:spcAft>
                <a:spcPct val="0"/>
              </a:spcAft>
              <a:defRPr kumimoji="1" kern="1200">
                <a:solidFill>
                  <a:schemeClr val="lt1"/>
                </a:solidFill>
                <a:latin typeface="+mn-lt"/>
                <a:ea typeface="+mn-ea"/>
                <a:cs typeface="+mn-cs"/>
              </a:defRPr>
            </a:lvl3pPr>
            <a:lvl4pPr marL="1371600" algn="ctr" rtl="0" fontAlgn="base" latinLnBrk="1">
              <a:spcBef>
                <a:spcPct val="0"/>
              </a:spcBef>
              <a:spcAft>
                <a:spcPct val="0"/>
              </a:spcAft>
              <a:defRPr kumimoji="1" kern="1200">
                <a:solidFill>
                  <a:schemeClr val="lt1"/>
                </a:solidFill>
                <a:latin typeface="+mn-lt"/>
                <a:ea typeface="+mn-ea"/>
                <a:cs typeface="+mn-cs"/>
              </a:defRPr>
            </a:lvl4pPr>
            <a:lvl5pPr marL="1828800" algn="ctr"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latinLnBrk="0">
              <a:lnSpc>
                <a:spcPct val="110000"/>
              </a:lnSpc>
              <a:spcAft>
                <a:spcPts val="600"/>
              </a:spcAft>
              <a:defRPr/>
            </a:pPr>
            <a:r>
              <a:rPr lang="ko-KR" altLang="en-US" sz="1100" b="1" dirty="0" smtClean="0">
                <a:solidFill>
                  <a:prstClr val="white"/>
                </a:solidFill>
              </a:rPr>
              <a:t>사무실</a:t>
            </a:r>
          </a:p>
        </p:txBody>
      </p:sp>
      <p:sp>
        <p:nvSpPr>
          <p:cNvPr id="20" name="AutoShape 20"/>
          <p:cNvSpPr>
            <a:spLocks noChangeArrowheads="1"/>
          </p:cNvSpPr>
          <p:nvPr/>
        </p:nvSpPr>
        <p:spPr bwMode="auto">
          <a:xfrm>
            <a:off x="6987995" y="4457215"/>
            <a:ext cx="1691412" cy="335603"/>
          </a:xfrm>
          <a:prstGeom prst="roundRect">
            <a:avLst>
              <a:gd name="adj" fmla="val 20016"/>
            </a:avLst>
          </a:prstGeom>
          <a:blipFill>
            <a:blip r:embed="rId10" cstate="print"/>
            <a:stretch>
              <a:fillRect/>
            </a:stretch>
          </a:blipFill>
          <a:ln w="19050">
            <a:solidFill>
              <a:schemeClr val="bg1"/>
            </a:solidFill>
          </a:ln>
          <a:effectLst>
            <a:outerShdw blurRad="50800" dist="38100" dir="2700000" sx="99000" sy="99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cene3d>
              <a:camera prst="orthographicFront"/>
              <a:lightRig rig="threePt" dir="t"/>
            </a:scene3d>
            <a:sp3d>
              <a:bevelT w="1270" h="6350"/>
            </a:sp3d>
          </a:bodyPr>
          <a:lstStyle>
            <a:defPPr>
              <a:defRPr lang="ko-KR"/>
            </a:defPPr>
            <a:lvl1pPr algn="ctr" rtl="0" fontAlgn="base" latinLnBrk="1">
              <a:spcBef>
                <a:spcPct val="0"/>
              </a:spcBef>
              <a:spcAft>
                <a:spcPct val="0"/>
              </a:spcAft>
              <a:defRPr kumimoji="1" kern="1200">
                <a:solidFill>
                  <a:schemeClr val="lt1"/>
                </a:solidFill>
                <a:latin typeface="+mn-lt"/>
                <a:ea typeface="+mn-ea"/>
                <a:cs typeface="+mn-cs"/>
              </a:defRPr>
            </a:lvl1pPr>
            <a:lvl2pPr marL="457200" algn="ctr" rtl="0" fontAlgn="base" latinLnBrk="1">
              <a:spcBef>
                <a:spcPct val="0"/>
              </a:spcBef>
              <a:spcAft>
                <a:spcPct val="0"/>
              </a:spcAft>
              <a:defRPr kumimoji="1" kern="1200">
                <a:solidFill>
                  <a:schemeClr val="lt1"/>
                </a:solidFill>
                <a:latin typeface="+mn-lt"/>
                <a:ea typeface="+mn-ea"/>
                <a:cs typeface="+mn-cs"/>
              </a:defRPr>
            </a:lvl2pPr>
            <a:lvl3pPr marL="914400" algn="ctr" rtl="0" fontAlgn="base" latinLnBrk="1">
              <a:spcBef>
                <a:spcPct val="0"/>
              </a:spcBef>
              <a:spcAft>
                <a:spcPct val="0"/>
              </a:spcAft>
              <a:defRPr kumimoji="1" kern="1200">
                <a:solidFill>
                  <a:schemeClr val="lt1"/>
                </a:solidFill>
                <a:latin typeface="+mn-lt"/>
                <a:ea typeface="+mn-ea"/>
                <a:cs typeface="+mn-cs"/>
              </a:defRPr>
            </a:lvl3pPr>
            <a:lvl4pPr marL="1371600" algn="ctr" rtl="0" fontAlgn="base" latinLnBrk="1">
              <a:spcBef>
                <a:spcPct val="0"/>
              </a:spcBef>
              <a:spcAft>
                <a:spcPct val="0"/>
              </a:spcAft>
              <a:defRPr kumimoji="1" kern="1200">
                <a:solidFill>
                  <a:schemeClr val="lt1"/>
                </a:solidFill>
                <a:latin typeface="+mn-lt"/>
                <a:ea typeface="+mn-ea"/>
                <a:cs typeface="+mn-cs"/>
              </a:defRPr>
            </a:lvl4pPr>
            <a:lvl5pPr marL="1828800" algn="ctr"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latinLnBrk="0">
              <a:lnSpc>
                <a:spcPct val="110000"/>
              </a:lnSpc>
              <a:spcAft>
                <a:spcPts val="600"/>
              </a:spcAft>
              <a:defRPr/>
            </a:pPr>
            <a:r>
              <a:rPr lang="en-US" altLang="ko-KR" sz="1100" b="1" dirty="0" smtClean="0">
                <a:solidFill>
                  <a:prstClr val="white"/>
                </a:solidFill>
              </a:rPr>
              <a:t>Open Lab </a:t>
            </a:r>
            <a:r>
              <a:rPr lang="ko-KR" altLang="en-US" sz="1100" b="1" dirty="0" smtClean="0">
                <a:solidFill>
                  <a:prstClr val="white"/>
                </a:solidFill>
              </a:rPr>
              <a:t>및 교육장</a:t>
            </a:r>
          </a:p>
        </p:txBody>
      </p:sp>
      <p:pic>
        <p:nvPicPr>
          <p:cNvPr id="21" name="그림 4"/>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987996" y="4871176"/>
            <a:ext cx="1691412" cy="127246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22" name="Group 213"/>
          <p:cNvGraphicFramePr>
            <a:graphicFrameLocks noGrp="1"/>
          </p:cNvGraphicFramePr>
          <p:nvPr>
            <p:extLst/>
          </p:nvPr>
        </p:nvGraphicFramePr>
        <p:xfrm>
          <a:off x="285720" y="4774923"/>
          <a:ext cx="4294177" cy="1440159"/>
        </p:xfrm>
        <a:graphic>
          <a:graphicData uri="http://schemas.openxmlformats.org/drawingml/2006/table">
            <a:tbl>
              <a:tblPr/>
              <a:tblGrid>
                <a:gridCol w="1365219">
                  <a:extLst>
                    <a:ext uri="{9D8B030D-6E8A-4147-A177-3AD203B41FA5}">
                      <a16:colId xmlns:a16="http://schemas.microsoft.com/office/drawing/2014/main" val="20000"/>
                    </a:ext>
                  </a:extLst>
                </a:gridCol>
                <a:gridCol w="785818">
                  <a:extLst>
                    <a:ext uri="{9D8B030D-6E8A-4147-A177-3AD203B41FA5}">
                      <a16:colId xmlns:a16="http://schemas.microsoft.com/office/drawing/2014/main" val="20001"/>
                    </a:ext>
                  </a:extLst>
                </a:gridCol>
                <a:gridCol w="785818">
                  <a:extLst>
                    <a:ext uri="{9D8B030D-6E8A-4147-A177-3AD203B41FA5}">
                      <a16:colId xmlns:a16="http://schemas.microsoft.com/office/drawing/2014/main" val="20002"/>
                    </a:ext>
                  </a:extLst>
                </a:gridCol>
                <a:gridCol w="785818">
                  <a:extLst>
                    <a:ext uri="{9D8B030D-6E8A-4147-A177-3AD203B41FA5}">
                      <a16:colId xmlns:a16="http://schemas.microsoft.com/office/drawing/2014/main" val="20003"/>
                    </a:ext>
                  </a:extLst>
                </a:gridCol>
                <a:gridCol w="571504">
                  <a:extLst>
                    <a:ext uri="{9D8B030D-6E8A-4147-A177-3AD203B41FA5}">
                      <a16:colId xmlns:a16="http://schemas.microsoft.com/office/drawing/2014/main" val="20004"/>
                    </a:ext>
                  </a:extLst>
                </a:gridCol>
              </a:tblGrid>
              <a:tr h="480053">
                <a:tc>
                  <a:txBody>
                    <a:bodyPr/>
                    <a:lstStyle>
                      <a:lvl1pPr marL="0" algn="l" defTabSz="914400" rtl="0" eaLnBrk="1" latinLnBrk="1" hangingPunct="1">
                        <a:spcBef>
                          <a:spcPct val="20000"/>
                        </a:spcBef>
                        <a:defRPr sz="2800" kern="1200">
                          <a:solidFill>
                            <a:schemeClr val="tx1"/>
                          </a:solidFill>
                          <a:latin typeface="Calibri" panose="020F0502020204030204" pitchFamily="34" charset="0"/>
                        </a:defRPr>
                      </a:lvl1pPr>
                      <a:lvl2pPr marL="457200" algn="l" defTabSz="914400" rtl="0" eaLnBrk="1" latinLnBrk="1" hangingPunct="1">
                        <a:spcBef>
                          <a:spcPct val="20000"/>
                        </a:spcBef>
                        <a:defRPr sz="2400" kern="1200">
                          <a:solidFill>
                            <a:schemeClr val="tx1"/>
                          </a:solidFill>
                          <a:latin typeface="Calibri" panose="020F0502020204030204" pitchFamily="34" charset="0"/>
                        </a:defRPr>
                      </a:lvl2pPr>
                      <a:lvl3pPr marL="914400" algn="l" defTabSz="914400" rtl="0" eaLnBrk="1" latinLnBrk="1" hangingPunct="1">
                        <a:spcBef>
                          <a:spcPct val="20000"/>
                        </a:spcBef>
                        <a:defRPr sz="2000" kern="1200">
                          <a:solidFill>
                            <a:schemeClr val="tx1"/>
                          </a:solidFill>
                          <a:latin typeface="Calibri" panose="020F0502020204030204" pitchFamily="34" charset="0"/>
                        </a:defRPr>
                      </a:lvl3pPr>
                      <a:lvl4pPr marL="1371600" algn="l" defTabSz="914400" rtl="0" eaLnBrk="1" latinLnBrk="1" hangingPunct="1">
                        <a:spcBef>
                          <a:spcPct val="20000"/>
                        </a:spcBef>
                        <a:defRPr sz="1800" kern="1200">
                          <a:solidFill>
                            <a:schemeClr val="tx1"/>
                          </a:solidFill>
                          <a:latin typeface="Calibri" panose="020F0502020204030204" pitchFamily="34" charset="0"/>
                        </a:defRPr>
                      </a:lvl4pPr>
                      <a:lvl5pPr marL="1828800" algn="l" defTabSz="914400" rtl="0" eaLnBrk="1" latinLnBrk="1" hangingPunct="1">
                        <a:spcBef>
                          <a:spcPct val="20000"/>
                        </a:spcBef>
                        <a:defRPr sz="1800" kern="1200">
                          <a:solidFill>
                            <a:schemeClr val="tx1"/>
                          </a:solidFill>
                          <a:latin typeface="Calibri" panose="020F0502020204030204" pitchFamily="34" charset="0"/>
                        </a:defRPr>
                      </a:lvl5pPr>
                      <a:lvl6pPr marL="2286000" algn="l" defTabSz="914400" rtl="0" eaLnBrk="1" fontAlgn="base" latinLnBrk="1" hangingPunct="1">
                        <a:spcBef>
                          <a:spcPct val="20000"/>
                        </a:spcBef>
                        <a:spcAft>
                          <a:spcPct val="0"/>
                        </a:spcAft>
                        <a:defRPr sz="1800" kern="1200">
                          <a:solidFill>
                            <a:schemeClr val="tx1"/>
                          </a:solidFill>
                          <a:latin typeface="Calibri" panose="020F0502020204030204" pitchFamily="34" charset="0"/>
                        </a:defRPr>
                      </a:lvl6pPr>
                      <a:lvl7pPr marL="2743200" algn="l" defTabSz="914400" rtl="0" eaLnBrk="1" fontAlgn="base" latinLnBrk="1" hangingPunct="1">
                        <a:spcBef>
                          <a:spcPct val="20000"/>
                        </a:spcBef>
                        <a:spcAft>
                          <a:spcPct val="0"/>
                        </a:spcAft>
                        <a:defRPr sz="1800" kern="1200">
                          <a:solidFill>
                            <a:schemeClr val="tx1"/>
                          </a:solidFill>
                          <a:latin typeface="Calibri" panose="020F0502020204030204" pitchFamily="34" charset="0"/>
                        </a:defRPr>
                      </a:lvl7pPr>
                      <a:lvl8pPr marL="3200400" algn="l" defTabSz="914400" rtl="0" eaLnBrk="1" fontAlgn="base" latinLnBrk="1" hangingPunct="1">
                        <a:spcBef>
                          <a:spcPct val="20000"/>
                        </a:spcBef>
                        <a:spcAft>
                          <a:spcPct val="0"/>
                        </a:spcAft>
                        <a:defRPr sz="1800" kern="1200">
                          <a:solidFill>
                            <a:schemeClr val="tx1"/>
                          </a:solidFill>
                          <a:latin typeface="Calibri" panose="020F0502020204030204" pitchFamily="34" charset="0"/>
                        </a:defRPr>
                      </a:lvl8pPr>
                      <a:lvl9pPr marL="3657600" algn="l" defTabSz="914400" rtl="0" eaLnBrk="1" fontAlgn="base" latinLnBrk="1" hangingPunct="1">
                        <a:spcBef>
                          <a:spcPct val="20000"/>
                        </a:spcBef>
                        <a:spcAft>
                          <a:spcPct val="0"/>
                        </a:spcAft>
                        <a:defRPr sz="1800" kern="12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ko-KR" altLang="en-US" sz="1200" b="0" i="0" u="none" strike="noStrike" cap="none" normalizeH="0" baseline="0" dirty="0" smtClean="0">
                          <a:ln>
                            <a:noFill/>
                          </a:ln>
                          <a:solidFill>
                            <a:schemeClr val="bg1"/>
                          </a:solidFill>
                          <a:effectLst/>
                          <a:latin typeface="+mn-ea"/>
                          <a:ea typeface="+mn-ea"/>
                        </a:rPr>
                        <a:t>구 분</a:t>
                      </a:r>
                      <a:endParaRPr kumimoji="0" lang="ko-KR" altLang="ko-KR" sz="1200" b="0" i="0" u="none" strike="noStrike" cap="none" normalizeH="0" baseline="0" dirty="0" smtClean="0">
                        <a:ln>
                          <a:noFill/>
                        </a:ln>
                        <a:solidFill>
                          <a:schemeClr val="bg1"/>
                        </a:solidFill>
                        <a:effectLst/>
                        <a:latin typeface="+mn-ea"/>
                        <a:ea typeface="+mn-ea"/>
                      </a:endParaRPr>
                    </a:p>
                  </a:txBody>
                  <a:tcPr anchor="ctr" horzOverflow="overflow">
                    <a:lnL w="190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algn="ctr"/>
                      <a:r>
                        <a:rPr lang="en-US" altLang="ko-KR" sz="1200" b="0" smtClean="0">
                          <a:solidFill>
                            <a:schemeClr val="bg1"/>
                          </a:solidFill>
                          <a:latin typeface="+mn-ea"/>
                          <a:ea typeface="+mn-ea"/>
                        </a:rPr>
                        <a:t>1</a:t>
                      </a:r>
                      <a:r>
                        <a:rPr lang="ko-KR" altLang="en-US" sz="1200" b="0" smtClean="0">
                          <a:solidFill>
                            <a:schemeClr val="bg1"/>
                          </a:solidFill>
                          <a:latin typeface="+mn-ea"/>
                          <a:ea typeface="+mn-ea"/>
                        </a:rPr>
                        <a:t>차년도</a:t>
                      </a:r>
                      <a:endParaRPr lang="en-US" altLang="ko-KR" sz="1200" b="0" dirty="0" smtClean="0">
                        <a:solidFill>
                          <a:schemeClr val="bg1"/>
                        </a:solidFill>
                        <a:latin typeface="+mn-ea"/>
                        <a:ea typeface="+mn-ea"/>
                      </a:endParaRPr>
                    </a:p>
                  </a:txBody>
                  <a:tcPr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algn="ctr"/>
                      <a:r>
                        <a:rPr lang="en-US" altLang="ko-KR" sz="1200" b="0" smtClean="0">
                          <a:solidFill>
                            <a:schemeClr val="bg1"/>
                          </a:solidFill>
                          <a:latin typeface="+mn-ea"/>
                          <a:ea typeface="+mn-ea"/>
                        </a:rPr>
                        <a:t>2</a:t>
                      </a:r>
                      <a:r>
                        <a:rPr lang="ko-KR" altLang="en-US" sz="1200" b="0" smtClean="0">
                          <a:solidFill>
                            <a:schemeClr val="bg1"/>
                          </a:solidFill>
                          <a:latin typeface="+mn-ea"/>
                          <a:ea typeface="+mn-ea"/>
                        </a:rPr>
                        <a:t>차년도</a:t>
                      </a:r>
                      <a:endParaRPr lang="en-US" altLang="ko-KR" sz="1200" b="0" dirty="0" smtClean="0">
                        <a:solidFill>
                          <a:schemeClr val="bg1"/>
                        </a:solidFill>
                        <a:latin typeface="+mn-ea"/>
                        <a:ea typeface="+mn-ea"/>
                      </a:endParaRPr>
                    </a:p>
                  </a:txBody>
                  <a:tcPr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algn="ctr"/>
                      <a:r>
                        <a:rPr lang="en-US" altLang="ko-KR" sz="1200" b="0" smtClean="0">
                          <a:solidFill>
                            <a:schemeClr val="bg1"/>
                          </a:solidFill>
                          <a:latin typeface="+mn-ea"/>
                          <a:ea typeface="+mn-ea"/>
                        </a:rPr>
                        <a:t>3</a:t>
                      </a:r>
                      <a:r>
                        <a:rPr lang="ko-KR" altLang="en-US" sz="1200" b="0" smtClean="0">
                          <a:solidFill>
                            <a:schemeClr val="bg1"/>
                          </a:solidFill>
                          <a:latin typeface="+mn-ea"/>
                          <a:ea typeface="+mn-ea"/>
                        </a:rPr>
                        <a:t>차년도</a:t>
                      </a:r>
                      <a:endParaRPr lang="en-US" altLang="ko-KR" sz="1200" b="0" dirty="0" smtClean="0">
                        <a:solidFill>
                          <a:schemeClr val="bg1"/>
                        </a:solidFill>
                        <a:latin typeface="+mn-ea"/>
                        <a:ea typeface="+mn-ea"/>
                      </a:endParaRPr>
                    </a:p>
                  </a:txBody>
                  <a:tcPr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algn="ctr"/>
                      <a:r>
                        <a:rPr lang="ko-KR" altLang="en-US" sz="1200" b="0" dirty="0" smtClean="0">
                          <a:solidFill>
                            <a:schemeClr val="bg1"/>
                          </a:solidFill>
                          <a:latin typeface="+mn-ea"/>
                          <a:ea typeface="+mn-ea"/>
                        </a:rPr>
                        <a:t>합계</a:t>
                      </a:r>
                      <a:endParaRPr lang="ko-KR" altLang="en-US" sz="1200" b="0" dirty="0">
                        <a:solidFill>
                          <a:schemeClr val="bg1"/>
                        </a:solidFill>
                        <a:latin typeface="+mn-ea"/>
                        <a:ea typeface="+mn-ea"/>
                      </a:endParaRPr>
                    </a:p>
                  </a:txBody>
                  <a:tcPr anchor="ctr" horzOverflow="overflow">
                    <a:lnL w="31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0"/>
                  </a:ext>
                </a:extLst>
              </a:tr>
              <a:tr h="480053">
                <a:tc>
                  <a:txBody>
                    <a:bodyPr/>
                    <a:lstStyle>
                      <a:lvl1pPr marL="0" algn="l" defTabSz="914400" rtl="0" eaLnBrk="1" latinLnBrk="1" hangingPunct="1">
                        <a:spcBef>
                          <a:spcPct val="20000"/>
                        </a:spcBef>
                        <a:defRPr sz="2800" kern="1200">
                          <a:solidFill>
                            <a:schemeClr val="tx1"/>
                          </a:solidFill>
                          <a:latin typeface="Calibri" panose="020F0502020204030204" pitchFamily="34" charset="0"/>
                        </a:defRPr>
                      </a:lvl1pPr>
                      <a:lvl2pPr marL="457200" algn="l" defTabSz="914400" rtl="0" eaLnBrk="1" latinLnBrk="1" hangingPunct="1">
                        <a:spcBef>
                          <a:spcPct val="20000"/>
                        </a:spcBef>
                        <a:defRPr sz="2400" kern="1200">
                          <a:solidFill>
                            <a:schemeClr val="tx1"/>
                          </a:solidFill>
                          <a:latin typeface="Calibri" panose="020F0502020204030204" pitchFamily="34" charset="0"/>
                        </a:defRPr>
                      </a:lvl2pPr>
                      <a:lvl3pPr marL="914400" algn="l" defTabSz="914400" rtl="0" eaLnBrk="1" latinLnBrk="1" hangingPunct="1">
                        <a:spcBef>
                          <a:spcPct val="20000"/>
                        </a:spcBef>
                        <a:defRPr sz="2000" kern="1200">
                          <a:solidFill>
                            <a:schemeClr val="tx1"/>
                          </a:solidFill>
                          <a:latin typeface="Calibri" panose="020F0502020204030204" pitchFamily="34" charset="0"/>
                        </a:defRPr>
                      </a:lvl3pPr>
                      <a:lvl4pPr marL="1371600" algn="l" defTabSz="914400" rtl="0" eaLnBrk="1" latinLnBrk="1" hangingPunct="1">
                        <a:spcBef>
                          <a:spcPct val="20000"/>
                        </a:spcBef>
                        <a:defRPr sz="1800" kern="1200">
                          <a:solidFill>
                            <a:schemeClr val="tx1"/>
                          </a:solidFill>
                          <a:latin typeface="Calibri" panose="020F0502020204030204" pitchFamily="34" charset="0"/>
                        </a:defRPr>
                      </a:lvl4pPr>
                      <a:lvl5pPr marL="1828800" algn="l" defTabSz="914400" rtl="0" eaLnBrk="1" latinLnBrk="1" hangingPunct="1">
                        <a:spcBef>
                          <a:spcPct val="20000"/>
                        </a:spcBef>
                        <a:defRPr sz="1800" kern="1200">
                          <a:solidFill>
                            <a:schemeClr val="tx1"/>
                          </a:solidFill>
                          <a:latin typeface="Calibri" panose="020F0502020204030204" pitchFamily="34" charset="0"/>
                        </a:defRPr>
                      </a:lvl5pPr>
                      <a:lvl6pPr marL="2286000" algn="l" defTabSz="914400" rtl="0" eaLnBrk="1" fontAlgn="base" latinLnBrk="1" hangingPunct="1">
                        <a:spcBef>
                          <a:spcPct val="20000"/>
                        </a:spcBef>
                        <a:spcAft>
                          <a:spcPct val="0"/>
                        </a:spcAft>
                        <a:defRPr sz="1800" kern="1200">
                          <a:solidFill>
                            <a:schemeClr val="tx1"/>
                          </a:solidFill>
                          <a:latin typeface="Calibri" panose="020F0502020204030204" pitchFamily="34" charset="0"/>
                        </a:defRPr>
                      </a:lvl6pPr>
                      <a:lvl7pPr marL="2743200" algn="l" defTabSz="914400" rtl="0" eaLnBrk="1" fontAlgn="base" latinLnBrk="1" hangingPunct="1">
                        <a:spcBef>
                          <a:spcPct val="20000"/>
                        </a:spcBef>
                        <a:spcAft>
                          <a:spcPct val="0"/>
                        </a:spcAft>
                        <a:defRPr sz="1800" kern="1200">
                          <a:solidFill>
                            <a:schemeClr val="tx1"/>
                          </a:solidFill>
                          <a:latin typeface="Calibri" panose="020F0502020204030204" pitchFamily="34" charset="0"/>
                        </a:defRPr>
                      </a:lvl7pPr>
                      <a:lvl8pPr marL="3200400" algn="l" defTabSz="914400" rtl="0" eaLnBrk="1" fontAlgn="base" latinLnBrk="1" hangingPunct="1">
                        <a:spcBef>
                          <a:spcPct val="20000"/>
                        </a:spcBef>
                        <a:spcAft>
                          <a:spcPct val="0"/>
                        </a:spcAft>
                        <a:defRPr sz="1800" kern="1200">
                          <a:solidFill>
                            <a:schemeClr val="tx1"/>
                          </a:solidFill>
                          <a:latin typeface="Calibri" panose="020F0502020204030204" pitchFamily="34" charset="0"/>
                        </a:defRPr>
                      </a:lvl8pPr>
                      <a:lvl9pPr marL="3657600" algn="l" defTabSz="914400" rtl="0" eaLnBrk="1" fontAlgn="base" latinLnBrk="1" hangingPunct="1">
                        <a:spcBef>
                          <a:spcPct val="20000"/>
                        </a:spcBef>
                        <a:spcAft>
                          <a:spcPct val="0"/>
                        </a:spcAft>
                        <a:defRPr sz="1800" kern="12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ko-KR" altLang="en-US" sz="1200" b="0" i="0" u="none" strike="noStrike" cap="none" normalizeH="0" baseline="0" dirty="0" smtClean="0">
                          <a:ln>
                            <a:noFill/>
                          </a:ln>
                          <a:solidFill>
                            <a:srgbClr val="000000"/>
                          </a:solidFill>
                          <a:effectLst/>
                          <a:latin typeface="+mn-ea"/>
                          <a:ea typeface="+mn-ea"/>
                        </a:rPr>
                        <a:t>기업 지원용 서버</a:t>
                      </a:r>
                      <a:endParaRPr kumimoji="0" lang="en-US" altLang="ko-KR" sz="1200" b="0" i="0" u="none" strike="noStrike" cap="none" normalizeH="0" baseline="0" dirty="0" smtClean="0">
                        <a:ln>
                          <a:noFill/>
                        </a:ln>
                        <a:solidFill>
                          <a:srgbClr val="000000"/>
                        </a:solidFill>
                        <a:effectLst/>
                        <a:latin typeface="+mn-ea"/>
                        <a:ea typeface="+mn-ea"/>
                      </a:endParaRPr>
                    </a:p>
                  </a:txBody>
                  <a:tcPr anchor="ctr" horzOverflow="overflow">
                    <a:lnL w="190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chemeClr val="bg2">
                        <a:alpha val="50000"/>
                      </a:schemeClr>
                    </a:solidFill>
                  </a:tcPr>
                </a:tc>
                <a:tc>
                  <a:txBody>
                    <a:bodyPr/>
                    <a:lstStyle>
                      <a:lvl1pPr marL="0" algn="l" defTabSz="914400" rtl="0" eaLnBrk="1" latinLnBrk="1" hangingPunct="1">
                        <a:spcBef>
                          <a:spcPct val="20000"/>
                        </a:spcBef>
                        <a:defRPr sz="2800" kern="1200">
                          <a:solidFill>
                            <a:schemeClr val="tx1"/>
                          </a:solidFill>
                          <a:latin typeface="Calibri" panose="020F0502020204030204" pitchFamily="34" charset="0"/>
                        </a:defRPr>
                      </a:lvl1pPr>
                      <a:lvl2pPr marL="457200" algn="l" defTabSz="914400" rtl="0" eaLnBrk="1" latinLnBrk="1" hangingPunct="1">
                        <a:spcBef>
                          <a:spcPct val="20000"/>
                        </a:spcBef>
                        <a:defRPr sz="2400" kern="1200">
                          <a:solidFill>
                            <a:schemeClr val="tx1"/>
                          </a:solidFill>
                          <a:latin typeface="Calibri" panose="020F0502020204030204" pitchFamily="34" charset="0"/>
                        </a:defRPr>
                      </a:lvl2pPr>
                      <a:lvl3pPr marL="914400" algn="l" defTabSz="914400" rtl="0" eaLnBrk="1" latinLnBrk="1" hangingPunct="1">
                        <a:spcBef>
                          <a:spcPct val="20000"/>
                        </a:spcBef>
                        <a:defRPr sz="2000" kern="1200">
                          <a:solidFill>
                            <a:schemeClr val="tx1"/>
                          </a:solidFill>
                          <a:latin typeface="Calibri" panose="020F0502020204030204" pitchFamily="34" charset="0"/>
                        </a:defRPr>
                      </a:lvl3pPr>
                      <a:lvl4pPr marL="1371600" algn="l" defTabSz="914400" rtl="0" eaLnBrk="1" latinLnBrk="1" hangingPunct="1">
                        <a:spcBef>
                          <a:spcPct val="20000"/>
                        </a:spcBef>
                        <a:defRPr sz="1800" kern="1200">
                          <a:solidFill>
                            <a:schemeClr val="tx1"/>
                          </a:solidFill>
                          <a:latin typeface="Calibri" panose="020F0502020204030204" pitchFamily="34" charset="0"/>
                        </a:defRPr>
                      </a:lvl4pPr>
                      <a:lvl5pPr marL="1828800" algn="l" defTabSz="914400" rtl="0" eaLnBrk="1" latinLnBrk="1" hangingPunct="1">
                        <a:spcBef>
                          <a:spcPct val="20000"/>
                        </a:spcBef>
                        <a:defRPr sz="1800" kern="1200">
                          <a:solidFill>
                            <a:schemeClr val="tx1"/>
                          </a:solidFill>
                          <a:latin typeface="Calibri" panose="020F0502020204030204" pitchFamily="34" charset="0"/>
                        </a:defRPr>
                      </a:lvl5pPr>
                      <a:lvl6pPr marL="2286000" algn="l" defTabSz="914400" rtl="0" eaLnBrk="1" fontAlgn="base" latinLnBrk="1" hangingPunct="1">
                        <a:spcBef>
                          <a:spcPct val="20000"/>
                        </a:spcBef>
                        <a:spcAft>
                          <a:spcPct val="0"/>
                        </a:spcAft>
                        <a:defRPr sz="1800" kern="1200">
                          <a:solidFill>
                            <a:schemeClr val="tx1"/>
                          </a:solidFill>
                          <a:latin typeface="Calibri" panose="020F0502020204030204" pitchFamily="34" charset="0"/>
                        </a:defRPr>
                      </a:lvl6pPr>
                      <a:lvl7pPr marL="2743200" algn="l" defTabSz="914400" rtl="0" eaLnBrk="1" fontAlgn="base" latinLnBrk="1" hangingPunct="1">
                        <a:spcBef>
                          <a:spcPct val="20000"/>
                        </a:spcBef>
                        <a:spcAft>
                          <a:spcPct val="0"/>
                        </a:spcAft>
                        <a:defRPr sz="1800" kern="1200">
                          <a:solidFill>
                            <a:schemeClr val="tx1"/>
                          </a:solidFill>
                          <a:latin typeface="Calibri" panose="020F0502020204030204" pitchFamily="34" charset="0"/>
                        </a:defRPr>
                      </a:lvl7pPr>
                      <a:lvl8pPr marL="3200400" algn="l" defTabSz="914400" rtl="0" eaLnBrk="1" fontAlgn="base" latinLnBrk="1" hangingPunct="1">
                        <a:spcBef>
                          <a:spcPct val="20000"/>
                        </a:spcBef>
                        <a:spcAft>
                          <a:spcPct val="0"/>
                        </a:spcAft>
                        <a:defRPr sz="1800" kern="1200">
                          <a:solidFill>
                            <a:schemeClr val="tx1"/>
                          </a:solidFill>
                          <a:latin typeface="Calibri" panose="020F0502020204030204" pitchFamily="34" charset="0"/>
                        </a:defRPr>
                      </a:lvl8pPr>
                      <a:lvl9pPr marL="3657600" algn="l" defTabSz="914400" rtl="0" eaLnBrk="1" fontAlgn="base" latinLnBrk="1" hangingPunct="1">
                        <a:spcBef>
                          <a:spcPct val="20000"/>
                        </a:spcBef>
                        <a:spcAft>
                          <a:spcPct val="0"/>
                        </a:spcAft>
                        <a:defRPr sz="1800" kern="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ko-KR" sz="1200" b="0" i="0" u="none" strike="noStrike" cap="none" normalizeH="0" baseline="0" dirty="0" smtClean="0">
                          <a:ln>
                            <a:noFill/>
                          </a:ln>
                          <a:solidFill>
                            <a:schemeClr val="tx1"/>
                          </a:solidFill>
                          <a:effectLst/>
                          <a:latin typeface="+mn-ea"/>
                          <a:ea typeface="+mn-ea"/>
                        </a:rPr>
                        <a:t>25</a:t>
                      </a:r>
                      <a:r>
                        <a:rPr kumimoji="0" lang="ko-KR" altLang="en-US" sz="1200" b="0" i="0" u="none" strike="noStrike" cap="none" normalizeH="0" baseline="0" dirty="0" smtClean="0">
                          <a:ln>
                            <a:noFill/>
                          </a:ln>
                          <a:solidFill>
                            <a:schemeClr val="tx1"/>
                          </a:solidFill>
                          <a:effectLst/>
                          <a:latin typeface="+mn-ea"/>
                          <a:ea typeface="+mn-ea"/>
                        </a:rPr>
                        <a:t>대</a:t>
                      </a:r>
                      <a:endParaRPr kumimoji="0" lang="ko-KR" altLang="ko-KR" sz="1200" b="0" i="0" u="none" strike="noStrike" cap="none" normalizeH="0" baseline="0" dirty="0" smtClean="0">
                        <a:ln>
                          <a:noFill/>
                        </a:ln>
                        <a:solidFill>
                          <a:schemeClr val="tx1"/>
                        </a:solidFill>
                        <a:effectLst/>
                        <a:latin typeface="+mn-ea"/>
                        <a:ea typeface="+mn-ea"/>
                      </a:endParaRPr>
                    </a:p>
                  </a:txBody>
                  <a:tcPr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lvl1pPr marL="0" algn="l" defTabSz="914400" rtl="0" eaLnBrk="1" latinLnBrk="1" hangingPunct="1">
                        <a:spcBef>
                          <a:spcPct val="20000"/>
                        </a:spcBef>
                        <a:defRPr sz="2800" kern="1200">
                          <a:solidFill>
                            <a:schemeClr val="tx1"/>
                          </a:solidFill>
                          <a:latin typeface="Calibri" panose="020F0502020204030204" pitchFamily="34" charset="0"/>
                        </a:defRPr>
                      </a:lvl1pPr>
                      <a:lvl2pPr marL="457200" algn="l" defTabSz="914400" rtl="0" eaLnBrk="1" latinLnBrk="1" hangingPunct="1">
                        <a:spcBef>
                          <a:spcPct val="20000"/>
                        </a:spcBef>
                        <a:defRPr sz="2400" kern="1200">
                          <a:solidFill>
                            <a:schemeClr val="tx1"/>
                          </a:solidFill>
                          <a:latin typeface="Calibri" panose="020F0502020204030204" pitchFamily="34" charset="0"/>
                        </a:defRPr>
                      </a:lvl2pPr>
                      <a:lvl3pPr marL="914400" algn="l" defTabSz="914400" rtl="0" eaLnBrk="1" latinLnBrk="1" hangingPunct="1">
                        <a:spcBef>
                          <a:spcPct val="20000"/>
                        </a:spcBef>
                        <a:defRPr sz="2000" kern="1200">
                          <a:solidFill>
                            <a:schemeClr val="tx1"/>
                          </a:solidFill>
                          <a:latin typeface="Calibri" panose="020F0502020204030204" pitchFamily="34" charset="0"/>
                        </a:defRPr>
                      </a:lvl3pPr>
                      <a:lvl4pPr marL="1371600" algn="l" defTabSz="914400" rtl="0" eaLnBrk="1" latinLnBrk="1" hangingPunct="1">
                        <a:spcBef>
                          <a:spcPct val="20000"/>
                        </a:spcBef>
                        <a:defRPr sz="1800" kern="1200">
                          <a:solidFill>
                            <a:schemeClr val="tx1"/>
                          </a:solidFill>
                          <a:latin typeface="Calibri" panose="020F0502020204030204" pitchFamily="34" charset="0"/>
                        </a:defRPr>
                      </a:lvl4pPr>
                      <a:lvl5pPr marL="1828800" algn="l" defTabSz="914400" rtl="0" eaLnBrk="1" latinLnBrk="1" hangingPunct="1">
                        <a:spcBef>
                          <a:spcPct val="20000"/>
                        </a:spcBef>
                        <a:defRPr sz="1800" kern="1200">
                          <a:solidFill>
                            <a:schemeClr val="tx1"/>
                          </a:solidFill>
                          <a:latin typeface="Calibri" panose="020F0502020204030204" pitchFamily="34" charset="0"/>
                        </a:defRPr>
                      </a:lvl5pPr>
                      <a:lvl6pPr marL="2286000" algn="l" defTabSz="914400" rtl="0" eaLnBrk="1" fontAlgn="base" latinLnBrk="1" hangingPunct="1">
                        <a:spcBef>
                          <a:spcPct val="20000"/>
                        </a:spcBef>
                        <a:spcAft>
                          <a:spcPct val="0"/>
                        </a:spcAft>
                        <a:defRPr sz="1800" kern="1200">
                          <a:solidFill>
                            <a:schemeClr val="tx1"/>
                          </a:solidFill>
                          <a:latin typeface="Calibri" panose="020F0502020204030204" pitchFamily="34" charset="0"/>
                        </a:defRPr>
                      </a:lvl6pPr>
                      <a:lvl7pPr marL="2743200" algn="l" defTabSz="914400" rtl="0" eaLnBrk="1" fontAlgn="base" latinLnBrk="1" hangingPunct="1">
                        <a:spcBef>
                          <a:spcPct val="20000"/>
                        </a:spcBef>
                        <a:spcAft>
                          <a:spcPct val="0"/>
                        </a:spcAft>
                        <a:defRPr sz="1800" kern="1200">
                          <a:solidFill>
                            <a:schemeClr val="tx1"/>
                          </a:solidFill>
                          <a:latin typeface="Calibri" panose="020F0502020204030204" pitchFamily="34" charset="0"/>
                        </a:defRPr>
                      </a:lvl7pPr>
                      <a:lvl8pPr marL="3200400" algn="l" defTabSz="914400" rtl="0" eaLnBrk="1" fontAlgn="base" latinLnBrk="1" hangingPunct="1">
                        <a:spcBef>
                          <a:spcPct val="20000"/>
                        </a:spcBef>
                        <a:spcAft>
                          <a:spcPct val="0"/>
                        </a:spcAft>
                        <a:defRPr sz="1800" kern="1200">
                          <a:solidFill>
                            <a:schemeClr val="tx1"/>
                          </a:solidFill>
                          <a:latin typeface="Calibri" panose="020F0502020204030204" pitchFamily="34" charset="0"/>
                        </a:defRPr>
                      </a:lvl8pPr>
                      <a:lvl9pPr marL="3657600" algn="l" defTabSz="914400" rtl="0" eaLnBrk="1" fontAlgn="base" latinLnBrk="1" hangingPunct="1">
                        <a:spcBef>
                          <a:spcPct val="20000"/>
                        </a:spcBef>
                        <a:spcAft>
                          <a:spcPct val="0"/>
                        </a:spcAft>
                        <a:defRPr sz="1800" kern="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ko-KR" sz="1200" b="0" i="0" u="none" strike="noStrike" cap="none" normalizeH="0" baseline="0" dirty="0" smtClean="0">
                          <a:ln>
                            <a:noFill/>
                          </a:ln>
                          <a:solidFill>
                            <a:schemeClr val="tx1"/>
                          </a:solidFill>
                          <a:effectLst/>
                          <a:latin typeface="+mn-ea"/>
                          <a:ea typeface="+mn-ea"/>
                        </a:rPr>
                        <a:t>41</a:t>
                      </a:r>
                      <a:r>
                        <a:rPr kumimoji="0" lang="ko-KR" altLang="en-US" sz="1200" b="0" i="0" u="none" strike="noStrike" cap="none" normalizeH="0" baseline="0" dirty="0" smtClean="0">
                          <a:ln>
                            <a:noFill/>
                          </a:ln>
                          <a:solidFill>
                            <a:schemeClr val="tx1"/>
                          </a:solidFill>
                          <a:effectLst/>
                          <a:latin typeface="+mn-ea"/>
                          <a:ea typeface="+mn-ea"/>
                        </a:rPr>
                        <a:t>대</a:t>
                      </a:r>
                      <a:endParaRPr kumimoji="0" lang="ko-KR" altLang="ko-KR" sz="1200" b="0" i="0" u="none" strike="noStrike" cap="none" normalizeH="0" baseline="0" dirty="0" smtClean="0">
                        <a:ln>
                          <a:noFill/>
                        </a:ln>
                        <a:solidFill>
                          <a:schemeClr val="tx1"/>
                        </a:solidFill>
                        <a:effectLst/>
                        <a:latin typeface="+mn-ea"/>
                        <a:ea typeface="+mn-ea"/>
                      </a:endParaRPr>
                    </a:p>
                  </a:txBody>
                  <a:tcPr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ko-KR" sz="1200" b="0" i="0" u="none" strike="noStrike" cap="none" normalizeH="0" baseline="0" smtClean="0">
                          <a:ln>
                            <a:noFill/>
                          </a:ln>
                          <a:solidFill>
                            <a:schemeClr val="tx1"/>
                          </a:solidFill>
                          <a:effectLst/>
                          <a:latin typeface="+mn-ea"/>
                          <a:ea typeface="+mn-ea"/>
                        </a:rPr>
                        <a:t>14</a:t>
                      </a:r>
                      <a:r>
                        <a:rPr kumimoji="0" lang="ko-KR" altLang="en-US" sz="1200" b="0" i="0" u="none" strike="noStrike" cap="none" normalizeH="0" baseline="0" smtClean="0">
                          <a:ln>
                            <a:noFill/>
                          </a:ln>
                          <a:solidFill>
                            <a:schemeClr val="tx1"/>
                          </a:solidFill>
                          <a:effectLst/>
                          <a:latin typeface="+mn-ea"/>
                          <a:ea typeface="+mn-ea"/>
                        </a:rPr>
                        <a:t>대</a:t>
                      </a:r>
                      <a:endParaRPr kumimoji="0" lang="ko-KR" altLang="ko-KR" sz="1200" b="0" i="0" u="none" strike="noStrike" cap="none" normalizeH="0" baseline="0" dirty="0" smtClean="0">
                        <a:ln>
                          <a:noFill/>
                        </a:ln>
                        <a:solidFill>
                          <a:schemeClr val="tx1"/>
                        </a:solidFill>
                        <a:effectLst/>
                        <a:latin typeface="+mn-ea"/>
                        <a:ea typeface="+mn-ea"/>
                      </a:endParaRPr>
                    </a:p>
                  </a:txBody>
                  <a:tcPr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lvl1pPr marL="0" algn="l" defTabSz="914400" rtl="0" eaLnBrk="1" latinLnBrk="1" hangingPunct="1">
                        <a:spcBef>
                          <a:spcPct val="20000"/>
                        </a:spcBef>
                        <a:defRPr sz="2800" kern="1200">
                          <a:solidFill>
                            <a:schemeClr val="tx1"/>
                          </a:solidFill>
                          <a:latin typeface="Calibri" panose="020F0502020204030204" pitchFamily="34" charset="0"/>
                        </a:defRPr>
                      </a:lvl1pPr>
                      <a:lvl2pPr marL="457200" algn="l" defTabSz="914400" rtl="0" eaLnBrk="1" latinLnBrk="1" hangingPunct="1">
                        <a:spcBef>
                          <a:spcPct val="20000"/>
                        </a:spcBef>
                        <a:defRPr sz="2400" kern="1200">
                          <a:solidFill>
                            <a:schemeClr val="tx1"/>
                          </a:solidFill>
                          <a:latin typeface="Calibri" panose="020F0502020204030204" pitchFamily="34" charset="0"/>
                        </a:defRPr>
                      </a:lvl2pPr>
                      <a:lvl3pPr marL="914400" algn="l" defTabSz="914400" rtl="0" eaLnBrk="1" latinLnBrk="1" hangingPunct="1">
                        <a:spcBef>
                          <a:spcPct val="20000"/>
                        </a:spcBef>
                        <a:defRPr sz="2000" kern="1200">
                          <a:solidFill>
                            <a:schemeClr val="tx1"/>
                          </a:solidFill>
                          <a:latin typeface="Calibri" panose="020F0502020204030204" pitchFamily="34" charset="0"/>
                        </a:defRPr>
                      </a:lvl3pPr>
                      <a:lvl4pPr marL="1371600" algn="l" defTabSz="914400" rtl="0" eaLnBrk="1" latinLnBrk="1" hangingPunct="1">
                        <a:spcBef>
                          <a:spcPct val="20000"/>
                        </a:spcBef>
                        <a:defRPr sz="1800" kern="1200">
                          <a:solidFill>
                            <a:schemeClr val="tx1"/>
                          </a:solidFill>
                          <a:latin typeface="Calibri" panose="020F0502020204030204" pitchFamily="34" charset="0"/>
                        </a:defRPr>
                      </a:lvl4pPr>
                      <a:lvl5pPr marL="1828800" algn="l" defTabSz="914400" rtl="0" eaLnBrk="1" latinLnBrk="1" hangingPunct="1">
                        <a:spcBef>
                          <a:spcPct val="20000"/>
                        </a:spcBef>
                        <a:defRPr sz="1800" kern="1200">
                          <a:solidFill>
                            <a:schemeClr val="tx1"/>
                          </a:solidFill>
                          <a:latin typeface="Calibri" panose="020F0502020204030204" pitchFamily="34" charset="0"/>
                        </a:defRPr>
                      </a:lvl5pPr>
                      <a:lvl6pPr marL="2286000" algn="l" defTabSz="914400" rtl="0" eaLnBrk="1" fontAlgn="base" latinLnBrk="1" hangingPunct="1">
                        <a:spcBef>
                          <a:spcPct val="20000"/>
                        </a:spcBef>
                        <a:spcAft>
                          <a:spcPct val="0"/>
                        </a:spcAft>
                        <a:defRPr sz="1800" kern="1200">
                          <a:solidFill>
                            <a:schemeClr val="tx1"/>
                          </a:solidFill>
                          <a:latin typeface="Calibri" panose="020F0502020204030204" pitchFamily="34" charset="0"/>
                        </a:defRPr>
                      </a:lvl6pPr>
                      <a:lvl7pPr marL="2743200" algn="l" defTabSz="914400" rtl="0" eaLnBrk="1" fontAlgn="base" latinLnBrk="1" hangingPunct="1">
                        <a:spcBef>
                          <a:spcPct val="20000"/>
                        </a:spcBef>
                        <a:spcAft>
                          <a:spcPct val="0"/>
                        </a:spcAft>
                        <a:defRPr sz="1800" kern="1200">
                          <a:solidFill>
                            <a:schemeClr val="tx1"/>
                          </a:solidFill>
                          <a:latin typeface="Calibri" panose="020F0502020204030204" pitchFamily="34" charset="0"/>
                        </a:defRPr>
                      </a:lvl7pPr>
                      <a:lvl8pPr marL="3200400" algn="l" defTabSz="914400" rtl="0" eaLnBrk="1" fontAlgn="base" latinLnBrk="1" hangingPunct="1">
                        <a:spcBef>
                          <a:spcPct val="20000"/>
                        </a:spcBef>
                        <a:spcAft>
                          <a:spcPct val="0"/>
                        </a:spcAft>
                        <a:defRPr sz="1800" kern="1200">
                          <a:solidFill>
                            <a:schemeClr val="tx1"/>
                          </a:solidFill>
                          <a:latin typeface="Calibri" panose="020F0502020204030204" pitchFamily="34" charset="0"/>
                        </a:defRPr>
                      </a:lvl8pPr>
                      <a:lvl9pPr marL="3657600" algn="l" defTabSz="914400" rtl="0" eaLnBrk="1" fontAlgn="base" latinLnBrk="1" hangingPunct="1">
                        <a:spcBef>
                          <a:spcPct val="20000"/>
                        </a:spcBef>
                        <a:spcAft>
                          <a:spcPct val="0"/>
                        </a:spcAft>
                        <a:defRPr sz="1800" kern="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ko-KR" sz="1200" b="0" i="0" u="none" strike="noStrike" cap="none" normalizeH="0" baseline="0" smtClean="0">
                          <a:ln>
                            <a:noFill/>
                          </a:ln>
                          <a:solidFill>
                            <a:schemeClr val="tx1"/>
                          </a:solidFill>
                          <a:effectLst/>
                          <a:latin typeface="+mn-ea"/>
                          <a:ea typeface="+mn-ea"/>
                        </a:rPr>
                        <a:t>80</a:t>
                      </a:r>
                      <a:r>
                        <a:rPr kumimoji="0" lang="ko-KR" altLang="en-US" sz="1200" b="0" i="0" u="none" strike="noStrike" cap="none" normalizeH="0" baseline="0" smtClean="0">
                          <a:ln>
                            <a:noFill/>
                          </a:ln>
                          <a:solidFill>
                            <a:schemeClr val="tx1"/>
                          </a:solidFill>
                          <a:effectLst/>
                          <a:latin typeface="+mn-ea"/>
                          <a:ea typeface="+mn-ea"/>
                        </a:rPr>
                        <a:t>대</a:t>
                      </a:r>
                      <a:endParaRPr kumimoji="0" lang="ko-KR" altLang="ko-KR" sz="1200" b="0" i="0" u="none" strike="noStrike" cap="none" normalizeH="0" baseline="0" dirty="0" smtClean="0">
                        <a:ln>
                          <a:noFill/>
                        </a:ln>
                        <a:solidFill>
                          <a:schemeClr val="tx1"/>
                        </a:solidFill>
                        <a:effectLst/>
                        <a:latin typeface="+mn-ea"/>
                        <a:ea typeface="+mn-ea"/>
                      </a:endParaRPr>
                    </a:p>
                  </a:txBody>
                  <a:tcPr anchor="ctr" horzOverflow="overflow">
                    <a:lnL w="31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extLst>
                  <a:ext uri="{0D108BD9-81ED-4DB2-BD59-A6C34878D82A}">
                    <a16:rowId xmlns:a16="http://schemas.microsoft.com/office/drawing/2014/main" val="10001"/>
                  </a:ext>
                </a:extLst>
              </a:tr>
              <a:tr h="48005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ko-KR" altLang="en-US" sz="1200" b="0" i="0" u="none" strike="noStrike" cap="none" normalizeH="0" baseline="0" dirty="0" smtClean="0">
                          <a:ln>
                            <a:noFill/>
                          </a:ln>
                          <a:solidFill>
                            <a:srgbClr val="000000"/>
                          </a:solidFill>
                          <a:effectLst/>
                          <a:latin typeface="+mn-ea"/>
                          <a:ea typeface="+mn-ea"/>
                        </a:rPr>
                        <a:t>교육용 서버</a:t>
                      </a:r>
                      <a:endParaRPr kumimoji="0" lang="en-US" altLang="ko-KR" sz="1200" b="0" i="0" u="none" strike="noStrike" cap="none" normalizeH="0" baseline="0" dirty="0" smtClean="0">
                        <a:ln>
                          <a:noFill/>
                        </a:ln>
                        <a:solidFill>
                          <a:srgbClr val="000000"/>
                        </a:solidFill>
                        <a:effectLst/>
                        <a:latin typeface="+mn-ea"/>
                        <a:ea typeface="+mn-ea"/>
                      </a:endParaRPr>
                    </a:p>
                  </a:txBody>
                  <a:tcPr anchor="ctr" horzOverflow="overflow">
                    <a:lnL w="190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2">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ko-KR" sz="1200" b="0" i="0" u="none" strike="noStrike" cap="none" normalizeH="0" baseline="0" dirty="0" smtClean="0">
                          <a:ln>
                            <a:noFill/>
                          </a:ln>
                          <a:solidFill>
                            <a:schemeClr val="tx1"/>
                          </a:solidFill>
                          <a:effectLst/>
                          <a:latin typeface="+mn-ea"/>
                          <a:ea typeface="+mn-ea"/>
                        </a:rPr>
                        <a:t>10</a:t>
                      </a:r>
                      <a:r>
                        <a:rPr kumimoji="0" lang="ko-KR" altLang="en-US" sz="1200" b="0" i="0" u="none" strike="noStrike" cap="none" normalizeH="0" baseline="0" dirty="0" smtClean="0">
                          <a:ln>
                            <a:noFill/>
                          </a:ln>
                          <a:solidFill>
                            <a:schemeClr val="tx1"/>
                          </a:solidFill>
                          <a:effectLst/>
                          <a:latin typeface="+mn-ea"/>
                          <a:ea typeface="+mn-ea"/>
                        </a:rPr>
                        <a:t>대</a:t>
                      </a:r>
                      <a:endParaRPr kumimoji="0" lang="ko-KR" altLang="ko-KR" sz="1200" b="0" i="0" u="none" strike="noStrike" cap="none" normalizeH="0" baseline="0" dirty="0" smtClean="0">
                        <a:ln>
                          <a:noFill/>
                        </a:ln>
                        <a:solidFill>
                          <a:schemeClr val="tx1"/>
                        </a:solidFill>
                        <a:effectLst/>
                        <a:latin typeface="+mn-ea"/>
                        <a:ea typeface="+mn-ea"/>
                      </a:endParaRPr>
                    </a:p>
                  </a:txBody>
                  <a:tcPr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defRPr/>
                      </a:pPr>
                      <a:r>
                        <a:rPr kumimoji="0" lang="en-US" altLang="ko-KR" sz="1200" b="0" i="0" u="none" strike="noStrike" cap="none" normalizeH="0" baseline="0" dirty="0" smtClean="0">
                          <a:ln>
                            <a:noFill/>
                          </a:ln>
                          <a:solidFill>
                            <a:schemeClr val="tx1"/>
                          </a:solidFill>
                          <a:effectLst/>
                          <a:latin typeface="+mn-ea"/>
                          <a:ea typeface="+mn-ea"/>
                        </a:rPr>
                        <a:t>-</a:t>
                      </a:r>
                      <a:endParaRPr kumimoji="0" lang="ko-KR" altLang="ko-KR" sz="1200" b="0" i="0" u="none" strike="noStrike" cap="none" normalizeH="0" baseline="0" dirty="0" smtClean="0">
                        <a:ln>
                          <a:noFill/>
                        </a:ln>
                        <a:solidFill>
                          <a:schemeClr val="tx1"/>
                        </a:solidFill>
                        <a:effectLst/>
                        <a:latin typeface="+mn-ea"/>
                        <a:ea typeface="+mn-ea"/>
                      </a:endParaRPr>
                    </a:p>
                  </a:txBody>
                  <a:tcPr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defRPr/>
                      </a:pPr>
                      <a:r>
                        <a:rPr kumimoji="0" lang="en-US" altLang="ko-KR" sz="1200" b="0" i="0" u="none" strike="noStrike" cap="none" normalizeH="0" baseline="0" smtClean="0">
                          <a:ln>
                            <a:noFill/>
                          </a:ln>
                          <a:solidFill>
                            <a:schemeClr val="tx1"/>
                          </a:solidFill>
                          <a:effectLst/>
                          <a:latin typeface="+mn-ea"/>
                          <a:ea typeface="+mn-ea"/>
                        </a:rPr>
                        <a:t>-</a:t>
                      </a:r>
                      <a:endParaRPr kumimoji="0" lang="ko-KR" altLang="ko-KR" sz="1200" b="0" i="0" u="none" strike="noStrike" cap="none" normalizeH="0" baseline="0" dirty="0" smtClean="0">
                        <a:ln>
                          <a:noFill/>
                        </a:ln>
                        <a:solidFill>
                          <a:schemeClr val="tx1"/>
                        </a:solidFill>
                        <a:effectLst/>
                        <a:latin typeface="+mn-ea"/>
                        <a:ea typeface="+mn-ea"/>
                      </a:endParaRPr>
                    </a:p>
                  </a:txBody>
                  <a:tcPr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defRPr/>
                      </a:pPr>
                      <a:r>
                        <a:rPr kumimoji="0" lang="en-US" altLang="ko-KR" sz="1200" b="0" i="0" u="none" strike="noStrike" cap="none" normalizeH="0" baseline="0" dirty="0" smtClean="0">
                          <a:ln>
                            <a:noFill/>
                          </a:ln>
                          <a:solidFill>
                            <a:schemeClr val="tx1"/>
                          </a:solidFill>
                          <a:effectLst/>
                          <a:latin typeface="+mn-ea"/>
                          <a:ea typeface="+mn-ea"/>
                        </a:rPr>
                        <a:t>10</a:t>
                      </a:r>
                      <a:r>
                        <a:rPr kumimoji="0" lang="ko-KR" altLang="en-US" sz="1200" b="0" i="0" u="none" strike="noStrike" cap="none" normalizeH="0" baseline="0" dirty="0" smtClean="0">
                          <a:ln>
                            <a:noFill/>
                          </a:ln>
                          <a:solidFill>
                            <a:schemeClr val="tx1"/>
                          </a:solidFill>
                          <a:effectLst/>
                          <a:latin typeface="+mn-ea"/>
                          <a:ea typeface="+mn-ea"/>
                        </a:rPr>
                        <a:t>대</a:t>
                      </a:r>
                      <a:endParaRPr kumimoji="0" lang="ko-KR" altLang="ko-KR" sz="1200" b="0" i="0" u="none" strike="noStrike" cap="none" normalizeH="0" baseline="0" dirty="0" smtClean="0">
                        <a:ln>
                          <a:noFill/>
                        </a:ln>
                        <a:solidFill>
                          <a:schemeClr val="tx1"/>
                        </a:solidFill>
                        <a:effectLst/>
                        <a:latin typeface="+mn-ea"/>
                        <a:ea typeface="+mn-ea"/>
                      </a:endParaRPr>
                    </a:p>
                  </a:txBody>
                  <a:tcPr anchor="ctr" horzOverflow="overflow">
                    <a:lnL w="31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extLst>
                  <a:ext uri="{0D108BD9-81ED-4DB2-BD59-A6C34878D82A}">
                    <a16:rowId xmlns:a16="http://schemas.microsoft.com/office/drawing/2014/main" val="10002"/>
                  </a:ext>
                </a:extLst>
              </a:tr>
            </a:tbl>
          </a:graphicData>
        </a:graphic>
      </p:graphicFrame>
      <p:grpSp>
        <p:nvGrpSpPr>
          <p:cNvPr id="5" name="그룹 24"/>
          <p:cNvGrpSpPr/>
          <p:nvPr/>
        </p:nvGrpSpPr>
        <p:grpSpPr>
          <a:xfrm>
            <a:off x="2643174" y="3071810"/>
            <a:ext cx="1928827" cy="1500198"/>
            <a:chOff x="2857488" y="2714620"/>
            <a:chExt cx="3253665" cy="1975104"/>
          </a:xfrm>
        </p:grpSpPr>
        <p:pic>
          <p:nvPicPr>
            <p:cNvPr id="23" name="그림 2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155812" y="2714620"/>
              <a:ext cx="2955341" cy="1975104"/>
            </a:xfrm>
            <a:prstGeom prst="rect">
              <a:avLst/>
            </a:prstGeom>
          </p:spPr>
        </p:pic>
        <p:pic>
          <p:nvPicPr>
            <p:cNvPr id="24" name="그림 2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857488" y="2714620"/>
              <a:ext cx="2955341" cy="1975104"/>
            </a:xfrm>
            <a:prstGeom prst="rect">
              <a:avLst/>
            </a:prstGeom>
          </p:spPr>
        </p:pic>
      </p:grpSp>
      <p:sp>
        <p:nvSpPr>
          <p:cNvPr id="26" name="_color1" descr="© INSCALE GmbH, 26.05.2010&#10;http://www.presentationload.com/"/>
          <p:cNvSpPr>
            <a:spLocks noChangeArrowheads="1"/>
          </p:cNvSpPr>
          <p:nvPr/>
        </p:nvSpPr>
        <p:spPr bwMode="gray">
          <a:xfrm>
            <a:off x="5072066" y="1928802"/>
            <a:ext cx="3571900" cy="571504"/>
          </a:xfrm>
          <a:prstGeom prst="roundRect">
            <a:avLst>
              <a:gd name="adj" fmla="val 0"/>
            </a:avLst>
          </a:prstGeom>
          <a:gradFill flip="none" rotWithShape="1">
            <a:gsLst>
              <a:gs pos="0">
                <a:srgbClr val="2A79FF">
                  <a:lumMod val="75000"/>
                </a:srgbClr>
              </a:gs>
              <a:gs pos="100000">
                <a:srgbClr val="2A79FF"/>
              </a:gs>
            </a:gsLst>
            <a:lin ang="16200000" scaled="1"/>
            <a:tileRect/>
          </a:gradFill>
          <a:ln w="12700" cap="flat" cmpd="sng" algn="ctr">
            <a:noFill/>
            <a:prstDash val="solid"/>
          </a:ln>
          <a:effectLst>
            <a:outerShdw blurRad="50800" dist="38100" dir="2700000" algn="tl" rotWithShape="0">
              <a:prstClr val="black">
                <a:alpha val="40000"/>
              </a:prstClr>
            </a:outerShdw>
          </a:effectLst>
        </p:spPr>
        <p:txBody>
          <a:bodyPr rtlCol="0" anchor="ctr"/>
          <a:lstStyle/>
          <a:p>
            <a:pPr algn="l" fontAlgn="auto" latinLnBrk="0">
              <a:spcBef>
                <a:spcPts val="0"/>
              </a:spcBef>
              <a:spcAft>
                <a:spcPts val="0"/>
              </a:spcAft>
              <a:defRPr/>
            </a:pPr>
            <a:r>
              <a:rPr kumimoji="0" lang="ko-KR" altLang="en-US" sz="1600" b="1" kern="0" smtClean="0">
                <a:solidFill>
                  <a:srgbClr val="FFFFFF"/>
                </a:solidFill>
                <a:effectLst>
                  <a:outerShdw blurRad="38100" dist="38100" dir="2700000" algn="tl">
                    <a:srgbClr val="000000">
                      <a:alpha val="43137"/>
                    </a:srgbClr>
                  </a:outerShdw>
                </a:effectLst>
                <a:latin typeface="Calibri"/>
              </a:rPr>
              <a:t>소재지</a:t>
            </a:r>
            <a:r>
              <a:rPr kumimoji="0" lang="en-US" altLang="ko-KR" sz="1600" b="1" kern="0" smtClean="0">
                <a:solidFill>
                  <a:srgbClr val="FFFFFF"/>
                </a:solidFill>
                <a:effectLst>
                  <a:outerShdw blurRad="38100" dist="38100" dir="2700000" algn="tl">
                    <a:srgbClr val="000000">
                      <a:alpha val="43137"/>
                    </a:srgbClr>
                  </a:outerShdw>
                </a:effectLst>
                <a:latin typeface="Calibri"/>
              </a:rPr>
              <a:t>: </a:t>
            </a:r>
            <a:r>
              <a:rPr kumimoji="0" lang="ko-KR" altLang="en-US" sz="1600" b="1" kern="0" smtClean="0">
                <a:solidFill>
                  <a:srgbClr val="FFFFFF"/>
                </a:solidFill>
                <a:effectLst>
                  <a:outerShdw blurRad="38100" dist="38100" dir="2700000" algn="tl">
                    <a:srgbClr val="000000">
                      <a:alpha val="43137"/>
                    </a:srgbClr>
                  </a:outerShdw>
                </a:effectLst>
                <a:latin typeface="Calibri"/>
              </a:rPr>
              <a:t>세종대학교 학술정보원 </a:t>
            </a:r>
            <a:r>
              <a:rPr kumimoji="0" lang="en-US" altLang="ko-KR" sz="1600" b="1" kern="0" smtClean="0">
                <a:solidFill>
                  <a:srgbClr val="FFFFFF"/>
                </a:solidFill>
                <a:effectLst>
                  <a:outerShdw blurRad="38100" dist="38100" dir="2700000" algn="tl">
                    <a:srgbClr val="000000">
                      <a:alpha val="43137"/>
                    </a:srgbClr>
                  </a:outerShdw>
                </a:effectLst>
                <a:latin typeface="Calibri"/>
              </a:rPr>
              <a:t>7</a:t>
            </a:r>
            <a:r>
              <a:rPr kumimoji="0" lang="ko-KR" altLang="en-US" sz="1600" b="1" kern="0" smtClean="0">
                <a:solidFill>
                  <a:srgbClr val="FFFFFF"/>
                </a:solidFill>
                <a:effectLst>
                  <a:outerShdw blurRad="38100" dist="38100" dir="2700000" algn="tl">
                    <a:srgbClr val="000000">
                      <a:alpha val="43137"/>
                    </a:srgbClr>
                  </a:outerShdw>
                </a:effectLst>
                <a:latin typeface="Calibri"/>
              </a:rPr>
              <a:t>층</a:t>
            </a:r>
            <a:endParaRPr kumimoji="0" lang="en-US" altLang="ko-KR" sz="1600" b="1" kern="0" smtClean="0">
              <a:solidFill>
                <a:srgbClr val="FFFFFF"/>
              </a:solidFill>
              <a:effectLst>
                <a:outerShdw blurRad="38100" dist="38100" dir="2700000" algn="tl">
                  <a:srgbClr val="000000">
                    <a:alpha val="43137"/>
                  </a:srgbClr>
                </a:outerShdw>
              </a:effectLst>
              <a:latin typeface="Calibri"/>
            </a:endParaRPr>
          </a:p>
          <a:p>
            <a:pPr algn="l" fontAlgn="auto" latinLnBrk="0">
              <a:spcBef>
                <a:spcPts val="0"/>
              </a:spcBef>
              <a:spcAft>
                <a:spcPts val="0"/>
              </a:spcAft>
              <a:defRPr/>
            </a:pPr>
            <a:r>
              <a:rPr kumimoji="0" lang="ko-KR" altLang="en-US" sz="1600" b="1" kern="0" smtClean="0">
                <a:solidFill>
                  <a:srgbClr val="FFFFFF"/>
                </a:solidFill>
                <a:effectLst>
                  <a:outerShdw blurRad="38100" dist="38100" dir="2700000" algn="tl">
                    <a:srgbClr val="000000">
                      <a:alpha val="43137"/>
                    </a:srgbClr>
                  </a:outerShdw>
                </a:effectLst>
                <a:latin typeface="Calibri"/>
              </a:rPr>
              <a:t>면적</a:t>
            </a:r>
            <a:r>
              <a:rPr kumimoji="0" lang="en-US" altLang="ko-KR" sz="1600" b="1" kern="0" smtClean="0">
                <a:solidFill>
                  <a:srgbClr val="FFFFFF"/>
                </a:solidFill>
                <a:effectLst>
                  <a:outerShdw blurRad="38100" dist="38100" dir="2700000" algn="tl">
                    <a:srgbClr val="000000">
                      <a:alpha val="43137"/>
                    </a:srgbClr>
                  </a:outerShdw>
                </a:effectLst>
                <a:latin typeface="Calibri"/>
              </a:rPr>
              <a:t>: 360m</a:t>
            </a:r>
            <a:r>
              <a:rPr kumimoji="0" lang="en-US" altLang="ko-KR" sz="1600" b="1" kern="0" baseline="30000" smtClean="0">
                <a:solidFill>
                  <a:srgbClr val="FFFFFF"/>
                </a:solidFill>
                <a:effectLst>
                  <a:outerShdw blurRad="38100" dist="38100" dir="2700000" algn="tl">
                    <a:srgbClr val="000000">
                      <a:alpha val="43137"/>
                    </a:srgbClr>
                  </a:outerShdw>
                </a:effectLst>
                <a:latin typeface="Calibri"/>
              </a:rPr>
              <a:t>2</a:t>
            </a:r>
            <a:endParaRPr kumimoji="0" lang="de-DE" sz="1600" b="1" kern="0" baseline="30000" dirty="0" smtClean="0">
              <a:solidFill>
                <a:srgbClr val="FFFFFF"/>
              </a:solidFill>
              <a:effectLst>
                <a:outerShdw blurRad="38100" dist="38100" dir="2700000" algn="tl">
                  <a:srgbClr val="000000">
                    <a:alpha val="43137"/>
                  </a:srgbClr>
                </a:outerShdw>
              </a:effectLst>
              <a:latin typeface="Calibri"/>
            </a:endParaRPr>
          </a:p>
        </p:txBody>
      </p:sp>
    </p:spTree>
    <p:extLst>
      <p:ext uri="{BB962C8B-B14F-4D97-AF65-F5344CB8AC3E}">
        <p14:creationId xmlns:p14="http://schemas.microsoft.com/office/powerpoint/2010/main" val="39249242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0"/>
          </p:nvPr>
        </p:nvSpPr>
        <p:spPr>
          <a:noFill/>
          <a:ln w="9525">
            <a:noFill/>
            <a:miter lim="800000"/>
            <a:headEnd/>
            <a:tailEnd/>
          </a:ln>
        </p:spPr>
        <p:txBody>
          <a:bodyPr vert="horz" wrap="square" lIns="91440" tIns="45720" rIns="91440" bIns="45720" numCol="1" anchor="ctr" anchorCtr="0" compatLnSpc="1">
            <a:prstTxWarp prst="textNoShape">
              <a:avLst/>
            </a:prstTxWarp>
            <a:noAutofit/>
          </a:bodyPr>
          <a:lstStyle/>
          <a:p>
            <a:r>
              <a:rPr lang="ko-KR" altLang="en-US" sz="2800" dirty="0" smtClean="0">
                <a:latin typeface="+mn-ea"/>
              </a:rPr>
              <a:t>서버구축 현황</a:t>
            </a:r>
            <a:endParaRPr lang="ko-KR" altLang="en-US" sz="2000" spc="0" dirty="0">
              <a:solidFill>
                <a:srgbClr val="FF0000"/>
              </a:solidFill>
              <a:latin typeface="+mn-ea"/>
            </a:endParaRPr>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4"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6" name="Rectangle 6"/>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13" name="표 12"/>
          <p:cNvGraphicFramePr>
            <a:graphicFrameLocks noGrp="1"/>
          </p:cNvGraphicFramePr>
          <p:nvPr>
            <p:extLst/>
          </p:nvPr>
        </p:nvGraphicFramePr>
        <p:xfrm>
          <a:off x="467544" y="991646"/>
          <a:ext cx="8208912" cy="5223436"/>
        </p:xfrm>
        <a:graphic>
          <a:graphicData uri="http://schemas.openxmlformats.org/drawingml/2006/table">
            <a:tbl>
              <a:tblPr/>
              <a:tblGrid>
                <a:gridCol w="1296144">
                  <a:extLst>
                    <a:ext uri="{9D8B030D-6E8A-4147-A177-3AD203B41FA5}">
                      <a16:colId xmlns:a16="http://schemas.microsoft.com/office/drawing/2014/main" val="20000"/>
                    </a:ext>
                  </a:extLst>
                </a:gridCol>
                <a:gridCol w="4752528">
                  <a:extLst>
                    <a:ext uri="{9D8B030D-6E8A-4147-A177-3AD203B41FA5}">
                      <a16:colId xmlns:a16="http://schemas.microsoft.com/office/drawing/2014/main" val="20001"/>
                    </a:ext>
                  </a:extLst>
                </a:gridCol>
                <a:gridCol w="576064">
                  <a:extLst>
                    <a:ext uri="{9D8B030D-6E8A-4147-A177-3AD203B41FA5}">
                      <a16:colId xmlns:a16="http://schemas.microsoft.com/office/drawing/2014/main" val="20002"/>
                    </a:ext>
                  </a:extLst>
                </a:gridCol>
                <a:gridCol w="648072">
                  <a:extLst>
                    <a:ext uri="{9D8B030D-6E8A-4147-A177-3AD203B41FA5}">
                      <a16:colId xmlns:a16="http://schemas.microsoft.com/office/drawing/2014/main" val="20003"/>
                    </a:ext>
                  </a:extLst>
                </a:gridCol>
                <a:gridCol w="936104">
                  <a:extLst>
                    <a:ext uri="{9D8B030D-6E8A-4147-A177-3AD203B41FA5}">
                      <a16:colId xmlns:a16="http://schemas.microsoft.com/office/drawing/2014/main" val="20004"/>
                    </a:ext>
                  </a:extLst>
                </a:gridCol>
              </a:tblGrid>
              <a:tr h="392226">
                <a:tc>
                  <a:txBody>
                    <a:bodyPr/>
                    <a:lstStyle/>
                    <a:p>
                      <a:pPr marL="0" marR="0" indent="0" algn="ctr" fontAlgn="base" latinLnBrk="0">
                        <a:lnSpc>
                          <a:spcPct val="100000"/>
                        </a:lnSpc>
                        <a:spcBef>
                          <a:spcPts val="0"/>
                        </a:spcBef>
                        <a:spcAft>
                          <a:spcPts val="0"/>
                        </a:spcAft>
                      </a:pPr>
                      <a:r>
                        <a:rPr lang="ko-KR" altLang="en-US" sz="1050" b="1" kern="0" spc="0" baseline="0" dirty="0" smtClean="0">
                          <a:solidFill>
                            <a:schemeClr val="bg1"/>
                          </a:solidFill>
                          <a:effectLst/>
                          <a:latin typeface="+mn-ea"/>
                          <a:ea typeface="+mn-ea"/>
                        </a:rPr>
                        <a:t>시설 및 </a:t>
                      </a:r>
                      <a:r>
                        <a:rPr lang="ko-KR" altLang="en-US" sz="1050" b="1" kern="0" spc="0" baseline="0" dirty="0" err="1" smtClean="0">
                          <a:solidFill>
                            <a:schemeClr val="bg1"/>
                          </a:solidFill>
                          <a:effectLst/>
                          <a:latin typeface="+mn-ea"/>
                          <a:ea typeface="+mn-ea"/>
                        </a:rPr>
                        <a:t>장비명</a:t>
                      </a:r>
                      <a:endParaRPr lang="ko-KR" altLang="en-US" sz="1050" kern="0" spc="0" baseline="0" dirty="0">
                        <a:solidFill>
                          <a:schemeClr val="bg1"/>
                        </a:solidFill>
                        <a:effectLst/>
                        <a:latin typeface="+mn-ea"/>
                        <a:ea typeface="+mn-ea"/>
                      </a:endParaRPr>
                    </a:p>
                  </a:txBody>
                  <a:tcPr marL="39113" marR="39113" marT="10814" marB="10814" anchor="ctr">
                    <a:lnL w="28575"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0070C0"/>
                    </a:solidFill>
                  </a:tcPr>
                </a:tc>
                <a:tc>
                  <a:txBody>
                    <a:bodyPr/>
                    <a:lstStyle/>
                    <a:p>
                      <a:pPr marL="0" marR="0" indent="0" algn="ctr" fontAlgn="base" latinLnBrk="0">
                        <a:lnSpc>
                          <a:spcPct val="100000"/>
                        </a:lnSpc>
                        <a:spcBef>
                          <a:spcPts val="0"/>
                        </a:spcBef>
                        <a:spcAft>
                          <a:spcPts val="0"/>
                        </a:spcAft>
                      </a:pPr>
                      <a:r>
                        <a:rPr lang="ko-KR" altLang="en-US" sz="1100" b="1" kern="0" spc="0" baseline="0" dirty="0" smtClean="0">
                          <a:solidFill>
                            <a:schemeClr val="bg1"/>
                          </a:solidFill>
                          <a:effectLst/>
                          <a:latin typeface="+mn-ea"/>
                          <a:ea typeface="+mn-ea"/>
                        </a:rPr>
                        <a:t>규격</a:t>
                      </a:r>
                      <a:endParaRPr lang="ko-KR" altLang="en-US" sz="1100" b="1" kern="0" spc="0" baseline="0" dirty="0">
                        <a:solidFill>
                          <a:schemeClr val="bg1"/>
                        </a:solidFill>
                        <a:effectLst/>
                        <a:latin typeface="+mn-ea"/>
                        <a:ea typeface="+mn-ea"/>
                      </a:endParaRPr>
                    </a:p>
                  </a:txBody>
                  <a:tcPr marL="39113" marR="39113" marT="10814" marB="10814" anchor="ctr">
                    <a:lnL w="3556" cap="flat" cmpd="sng" algn="ctr">
                      <a:solidFill>
                        <a:srgbClr val="000000"/>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0070C0"/>
                    </a:solidFill>
                  </a:tcPr>
                </a:tc>
                <a:tc>
                  <a:txBody>
                    <a:bodyPr/>
                    <a:lstStyle/>
                    <a:p>
                      <a:pPr marL="0" marR="0" indent="0" algn="ctr" fontAlgn="base" latinLnBrk="0">
                        <a:lnSpc>
                          <a:spcPct val="100000"/>
                        </a:lnSpc>
                        <a:spcBef>
                          <a:spcPts val="0"/>
                        </a:spcBef>
                        <a:spcAft>
                          <a:spcPts val="0"/>
                        </a:spcAft>
                      </a:pPr>
                      <a:r>
                        <a:rPr lang="ko-KR" altLang="en-US" sz="1100" b="1" kern="0" spc="0" baseline="0" dirty="0" smtClean="0">
                          <a:solidFill>
                            <a:schemeClr val="bg1"/>
                          </a:solidFill>
                          <a:effectLst/>
                          <a:latin typeface="+mn-ea"/>
                          <a:ea typeface="+mn-ea"/>
                        </a:rPr>
                        <a:t>수량</a:t>
                      </a:r>
                      <a:endParaRPr lang="ko-KR" altLang="en-US" sz="1100" b="1" kern="0" spc="0" baseline="0" dirty="0">
                        <a:solidFill>
                          <a:schemeClr val="bg1"/>
                        </a:solidFill>
                        <a:effectLst/>
                        <a:latin typeface="+mn-ea"/>
                        <a:ea typeface="+mn-ea"/>
                      </a:endParaRPr>
                    </a:p>
                  </a:txBody>
                  <a:tcPr marL="39113" marR="39113" marT="10814" marB="1081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0070C0"/>
                    </a:solidFill>
                  </a:tcPr>
                </a:tc>
                <a:tc>
                  <a:txBody>
                    <a:bodyPr/>
                    <a:lstStyle/>
                    <a:p>
                      <a:pPr marL="0" marR="0" indent="0" algn="ctr" fontAlgn="base" latinLnBrk="0">
                        <a:lnSpc>
                          <a:spcPct val="100000"/>
                        </a:lnSpc>
                        <a:spcBef>
                          <a:spcPts val="0"/>
                        </a:spcBef>
                        <a:spcAft>
                          <a:spcPts val="0"/>
                        </a:spcAft>
                      </a:pPr>
                      <a:r>
                        <a:rPr lang="ko-KR" altLang="en-US" sz="1100" b="1" kern="0" spc="0" baseline="0" dirty="0" smtClean="0">
                          <a:solidFill>
                            <a:schemeClr val="bg1"/>
                          </a:solidFill>
                          <a:effectLst/>
                          <a:latin typeface="+mn-ea"/>
                          <a:ea typeface="+mn-ea"/>
                        </a:rPr>
                        <a:t>용도</a:t>
                      </a:r>
                      <a:endParaRPr lang="ko-KR" altLang="en-US" sz="1100" b="1" kern="0" spc="0" baseline="0" dirty="0">
                        <a:solidFill>
                          <a:schemeClr val="bg1"/>
                        </a:solidFill>
                        <a:effectLst/>
                        <a:latin typeface="+mn-ea"/>
                        <a:ea typeface="+mn-ea"/>
                      </a:endParaRPr>
                    </a:p>
                  </a:txBody>
                  <a:tcPr marL="39113" marR="39113" marT="10814" marB="1081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0070C0"/>
                    </a:solidFill>
                  </a:tcPr>
                </a:tc>
                <a:tc>
                  <a:txBody>
                    <a:bodyPr/>
                    <a:lstStyle/>
                    <a:p>
                      <a:pPr marL="0" marR="0" indent="0" algn="ctr" fontAlgn="base" latinLnBrk="0">
                        <a:lnSpc>
                          <a:spcPct val="100000"/>
                        </a:lnSpc>
                        <a:spcBef>
                          <a:spcPts val="0"/>
                        </a:spcBef>
                        <a:spcAft>
                          <a:spcPts val="0"/>
                        </a:spcAft>
                      </a:pPr>
                      <a:r>
                        <a:rPr lang="ko-KR" altLang="en-US" sz="1100" b="1" kern="0" spc="0" baseline="0" dirty="0" err="1" smtClean="0">
                          <a:solidFill>
                            <a:schemeClr val="bg1"/>
                          </a:solidFill>
                          <a:effectLst/>
                          <a:latin typeface="+mn-ea"/>
                          <a:ea typeface="+mn-ea"/>
                        </a:rPr>
                        <a:t>구축년도</a:t>
                      </a:r>
                      <a:endParaRPr lang="ko-KR" altLang="en-US" sz="1100" b="1" kern="0" spc="0" baseline="0" dirty="0">
                        <a:solidFill>
                          <a:schemeClr val="bg1"/>
                        </a:solidFill>
                        <a:effectLst/>
                        <a:latin typeface="+mn-ea"/>
                        <a:ea typeface="+mn-ea"/>
                      </a:endParaRPr>
                    </a:p>
                  </a:txBody>
                  <a:tcPr marL="39113" marR="39113" marT="10814" marB="10814" anchor="ctr">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371063">
                <a:tc>
                  <a:txBody>
                    <a:bodyPr/>
                    <a:lstStyle/>
                    <a:p>
                      <a:pPr marL="0" marR="0" indent="0" algn="ctr" fontAlgn="base" latinLnBrk="0">
                        <a:lnSpc>
                          <a:spcPct val="100000"/>
                        </a:lnSpc>
                        <a:spcBef>
                          <a:spcPts val="0"/>
                        </a:spcBef>
                        <a:spcAft>
                          <a:spcPts val="0"/>
                        </a:spcAft>
                      </a:pPr>
                      <a:r>
                        <a:rPr lang="en-US" sz="1000" kern="0" spc="0" baseline="0" dirty="0">
                          <a:solidFill>
                            <a:srgbClr val="000000"/>
                          </a:solidFill>
                          <a:effectLst/>
                          <a:latin typeface="+mn-ea"/>
                          <a:ea typeface="+mn-ea"/>
                          <a:cs typeface="+mn-cs"/>
                        </a:rPr>
                        <a:t>SSD</a:t>
                      </a:r>
                      <a:r>
                        <a:rPr lang="ko-KR" altLang="en-US" sz="1000" kern="0" spc="0" baseline="0" dirty="0">
                          <a:solidFill>
                            <a:srgbClr val="000000"/>
                          </a:solidFill>
                          <a:effectLst/>
                          <a:latin typeface="+mn-ea"/>
                          <a:ea typeface="+mn-ea"/>
                          <a:cs typeface="+mn-cs"/>
                        </a:rPr>
                        <a:t>서버</a:t>
                      </a:r>
                    </a:p>
                  </a:txBody>
                  <a:tcPr marL="17907" marR="17907" marT="17907" marB="17907" anchor="ctr">
                    <a:lnL w="28575"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CE6F2"/>
                    </a:solidFill>
                  </a:tcPr>
                </a:tc>
                <a:tc>
                  <a:txBody>
                    <a:bodyPr/>
                    <a:lstStyle/>
                    <a:p>
                      <a:pPr marL="85725" marR="0" indent="0" algn="l" defTabSz="844083" rtl="0" eaLnBrk="1" fontAlgn="base" latinLnBrk="0" hangingPunct="1">
                        <a:lnSpc>
                          <a:spcPct val="100000"/>
                        </a:lnSpc>
                        <a:spcBef>
                          <a:spcPts val="0"/>
                        </a:spcBef>
                        <a:spcAft>
                          <a:spcPts val="0"/>
                        </a:spcAft>
                      </a:pPr>
                      <a:r>
                        <a:rPr lang="en-US" sz="1000" kern="0" spc="0" baseline="0" dirty="0">
                          <a:solidFill>
                            <a:srgbClr val="000000"/>
                          </a:solidFill>
                          <a:effectLst/>
                          <a:latin typeface="+mn-ea"/>
                          <a:ea typeface="+mn-ea"/>
                          <a:cs typeface="+mn-cs"/>
                        </a:rPr>
                        <a:t>Intel Xeon E5-2680 v4, 2.4GHz(14core)×2CPU</a:t>
                      </a:r>
                      <a:r>
                        <a:rPr lang="en-US" sz="1000" kern="0" spc="0" baseline="0" dirty="0" smtClean="0">
                          <a:solidFill>
                            <a:srgbClr val="000000"/>
                          </a:solidFill>
                          <a:effectLst/>
                          <a:latin typeface="+mn-ea"/>
                          <a:ea typeface="+mn-ea"/>
                          <a:cs typeface="+mn-cs"/>
                        </a:rPr>
                        <a:t>, Memory</a:t>
                      </a:r>
                      <a:r>
                        <a:rPr lang="en-US" sz="1000" kern="0" spc="0" baseline="0" dirty="0">
                          <a:solidFill>
                            <a:srgbClr val="000000"/>
                          </a:solidFill>
                          <a:effectLst/>
                          <a:latin typeface="+mn-ea"/>
                          <a:ea typeface="+mn-ea"/>
                          <a:cs typeface="+mn-cs"/>
                        </a:rPr>
                        <a:t>: 256GB, HDD: 2TB×8</a:t>
                      </a:r>
                      <a:r>
                        <a:rPr lang="ko-KR" altLang="en-US" sz="1000" kern="0" spc="0" baseline="0" dirty="0">
                          <a:solidFill>
                            <a:srgbClr val="000000"/>
                          </a:solidFill>
                          <a:effectLst/>
                          <a:latin typeface="+mn-ea"/>
                          <a:ea typeface="+mn-ea"/>
                          <a:cs typeface="+mn-cs"/>
                        </a:rPr>
                        <a:t>개</a:t>
                      </a:r>
                      <a:r>
                        <a:rPr lang="en-US" altLang="ko-KR" sz="1000" kern="0" spc="0" baseline="0" dirty="0">
                          <a:solidFill>
                            <a:srgbClr val="000000"/>
                          </a:solidFill>
                          <a:effectLst/>
                          <a:latin typeface="+mn-ea"/>
                          <a:ea typeface="+mn-ea"/>
                          <a:cs typeface="+mn-cs"/>
                        </a:rPr>
                        <a:t>, </a:t>
                      </a:r>
                      <a:r>
                        <a:rPr lang="en-US" sz="1000" kern="0" spc="0" baseline="0" dirty="0">
                          <a:solidFill>
                            <a:srgbClr val="000000"/>
                          </a:solidFill>
                          <a:effectLst/>
                          <a:latin typeface="+mn-ea"/>
                          <a:ea typeface="+mn-ea"/>
                          <a:cs typeface="+mn-cs"/>
                        </a:rPr>
                        <a:t>SSD: 1TB×10</a:t>
                      </a:r>
                      <a:r>
                        <a:rPr lang="ko-KR" altLang="en-US" sz="1000" kern="0" spc="0" baseline="0" dirty="0">
                          <a:solidFill>
                            <a:srgbClr val="000000"/>
                          </a:solidFill>
                          <a:effectLst/>
                          <a:latin typeface="+mn-ea"/>
                          <a:ea typeface="+mn-ea"/>
                          <a:cs typeface="+mn-cs"/>
                        </a:rPr>
                        <a:t>개</a:t>
                      </a:r>
                    </a:p>
                  </a:txBody>
                  <a:tcPr marL="17907" marR="17907" marT="17907" marB="17907" anchor="ctr">
                    <a:lnL w="3556" cap="flat" cmpd="sng" algn="ctr">
                      <a:solidFill>
                        <a:srgbClr val="000000"/>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indent="0" algn="ctr" defTabSz="844083" rtl="0" eaLnBrk="1" fontAlgn="base" latinLnBrk="0" hangingPunct="1">
                        <a:lnSpc>
                          <a:spcPct val="100000"/>
                        </a:lnSpc>
                        <a:spcBef>
                          <a:spcPts val="0"/>
                        </a:spcBef>
                        <a:spcAft>
                          <a:spcPts val="0"/>
                        </a:spcAft>
                      </a:pPr>
                      <a:r>
                        <a:rPr lang="en-US" altLang="ko-KR" sz="1000" kern="0" spc="0" baseline="0" dirty="0">
                          <a:solidFill>
                            <a:srgbClr val="000000"/>
                          </a:solidFill>
                          <a:effectLst/>
                          <a:latin typeface="+mn-ea"/>
                          <a:ea typeface="+mn-ea"/>
                          <a:cs typeface="+mn-cs"/>
                        </a:rPr>
                        <a:t>4</a:t>
                      </a:r>
                      <a:r>
                        <a:rPr lang="ko-KR" altLang="en-US" sz="1000" kern="0" spc="0" baseline="0" dirty="0">
                          <a:solidFill>
                            <a:srgbClr val="000000"/>
                          </a:solidFill>
                          <a:effectLst/>
                          <a:latin typeface="+mn-ea"/>
                          <a:ea typeface="+mn-ea"/>
                          <a:cs typeface="+mn-cs"/>
                        </a:rPr>
                        <a:t>대</a:t>
                      </a:r>
                    </a:p>
                  </a:txBody>
                  <a:tcPr marL="17907" marR="17907" marT="17907" marB="17907"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indent="0" algn="ctr" defTabSz="844083" rtl="0" eaLnBrk="1" fontAlgn="base" latinLnBrk="0" hangingPunct="1">
                        <a:lnSpc>
                          <a:spcPct val="100000"/>
                        </a:lnSpc>
                        <a:spcBef>
                          <a:spcPts val="0"/>
                        </a:spcBef>
                        <a:spcAft>
                          <a:spcPts val="0"/>
                        </a:spcAft>
                      </a:pPr>
                      <a:r>
                        <a:rPr lang="ko-KR" altLang="en-US" sz="1000" kern="0" spc="0" baseline="0" dirty="0">
                          <a:solidFill>
                            <a:srgbClr val="000000"/>
                          </a:solidFill>
                          <a:effectLst/>
                          <a:latin typeface="+mn-ea"/>
                          <a:ea typeface="+mn-ea"/>
                          <a:cs typeface="+mn-cs"/>
                        </a:rPr>
                        <a:t>기업지원</a:t>
                      </a:r>
                    </a:p>
                  </a:txBody>
                  <a:tcPr marL="17907" marR="17907" marT="17907" marB="17907"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indent="0" algn="ctr" defTabSz="844083" rtl="0" eaLnBrk="1" fontAlgn="base" latinLnBrk="0" hangingPunct="1">
                        <a:lnSpc>
                          <a:spcPct val="100000"/>
                        </a:lnSpc>
                        <a:spcBef>
                          <a:spcPts val="0"/>
                        </a:spcBef>
                        <a:spcAft>
                          <a:spcPts val="0"/>
                        </a:spcAft>
                      </a:pPr>
                      <a:r>
                        <a:rPr lang="en-US" altLang="ko-KR" sz="1000" kern="0" spc="0" baseline="0">
                          <a:solidFill>
                            <a:srgbClr val="000000"/>
                          </a:solidFill>
                          <a:effectLst/>
                          <a:latin typeface="+mn-ea"/>
                          <a:ea typeface="+mn-ea"/>
                          <a:cs typeface="+mn-cs"/>
                        </a:rPr>
                        <a:t>2017</a:t>
                      </a:r>
                      <a:r>
                        <a:rPr lang="ko-KR" altLang="en-US" sz="1000" kern="0" spc="0" baseline="0">
                          <a:solidFill>
                            <a:srgbClr val="000000"/>
                          </a:solidFill>
                          <a:effectLst/>
                          <a:latin typeface="+mn-ea"/>
                          <a:ea typeface="+mn-ea"/>
                          <a:cs typeface="+mn-cs"/>
                        </a:rPr>
                        <a:t>년 </a:t>
                      </a:r>
                      <a:r>
                        <a:rPr lang="en-US" altLang="ko-KR" sz="1000" kern="0" spc="0" baseline="0">
                          <a:solidFill>
                            <a:srgbClr val="000000"/>
                          </a:solidFill>
                          <a:effectLst/>
                          <a:latin typeface="+mn-ea"/>
                          <a:ea typeface="+mn-ea"/>
                          <a:cs typeface="+mn-cs"/>
                        </a:rPr>
                        <a:t>2</a:t>
                      </a:r>
                      <a:r>
                        <a:rPr lang="ko-KR" altLang="en-US" sz="1000" kern="0" spc="0" baseline="0">
                          <a:solidFill>
                            <a:srgbClr val="000000"/>
                          </a:solidFill>
                          <a:effectLst/>
                          <a:latin typeface="+mn-ea"/>
                          <a:ea typeface="+mn-ea"/>
                          <a:cs typeface="+mn-cs"/>
                        </a:rPr>
                        <a:t>월</a:t>
                      </a:r>
                    </a:p>
                  </a:txBody>
                  <a:tcPr marL="17907" marR="17907" marT="17907" marB="17907" anchor="ctr">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1063">
                <a:tc>
                  <a:txBody>
                    <a:bodyPr/>
                    <a:lstStyle/>
                    <a:p>
                      <a:pPr marL="0" marR="0" indent="0" algn="ctr" fontAlgn="base" latinLnBrk="0">
                        <a:lnSpc>
                          <a:spcPct val="100000"/>
                        </a:lnSpc>
                        <a:spcBef>
                          <a:spcPts val="0"/>
                        </a:spcBef>
                        <a:spcAft>
                          <a:spcPts val="0"/>
                        </a:spcAft>
                      </a:pPr>
                      <a:r>
                        <a:rPr lang="en-US" sz="1000" kern="0" spc="0" baseline="0" dirty="0">
                          <a:solidFill>
                            <a:srgbClr val="000000"/>
                          </a:solidFill>
                          <a:effectLst/>
                          <a:latin typeface="+mn-ea"/>
                          <a:ea typeface="+mn-ea"/>
                          <a:cs typeface="+mn-cs"/>
                        </a:rPr>
                        <a:t>GPU</a:t>
                      </a:r>
                      <a:r>
                        <a:rPr lang="ko-KR" altLang="en-US" sz="1000" kern="0" spc="0" baseline="0" dirty="0" smtClean="0">
                          <a:solidFill>
                            <a:srgbClr val="000000"/>
                          </a:solidFill>
                          <a:effectLst/>
                          <a:latin typeface="+mn-ea"/>
                          <a:ea typeface="+mn-ea"/>
                          <a:cs typeface="+mn-cs"/>
                        </a:rPr>
                        <a:t>서버</a:t>
                      </a:r>
                      <a:r>
                        <a:rPr lang="en-US" altLang="ko-KR" sz="1000" kern="0" spc="0" baseline="0" dirty="0" smtClean="0">
                          <a:solidFill>
                            <a:srgbClr val="000000"/>
                          </a:solidFill>
                          <a:effectLst/>
                          <a:latin typeface="+mn-ea"/>
                          <a:ea typeface="+mn-ea"/>
                          <a:cs typeface="+mn-cs"/>
                        </a:rPr>
                        <a:t>(</a:t>
                      </a:r>
                      <a:r>
                        <a:rPr lang="en-US" sz="1000" kern="0" spc="0" baseline="0" dirty="0">
                          <a:solidFill>
                            <a:srgbClr val="000000"/>
                          </a:solidFill>
                          <a:effectLst/>
                          <a:latin typeface="+mn-ea"/>
                          <a:ea typeface="+mn-ea"/>
                          <a:cs typeface="+mn-cs"/>
                        </a:rPr>
                        <a:t>Type1)</a:t>
                      </a:r>
                    </a:p>
                  </a:txBody>
                  <a:tcPr marL="17907" marR="17907" marT="17907" marB="17907" anchor="ctr">
                    <a:lnL w="28575"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CE6F2"/>
                    </a:solidFill>
                  </a:tcPr>
                </a:tc>
                <a:tc>
                  <a:txBody>
                    <a:bodyPr/>
                    <a:lstStyle/>
                    <a:p>
                      <a:pPr marL="85725" marR="0" indent="0" algn="l" defTabSz="844083" rtl="0" eaLnBrk="1" fontAlgn="base" latinLnBrk="0" hangingPunct="1">
                        <a:lnSpc>
                          <a:spcPct val="100000"/>
                        </a:lnSpc>
                        <a:spcBef>
                          <a:spcPts val="0"/>
                        </a:spcBef>
                        <a:spcAft>
                          <a:spcPts val="0"/>
                        </a:spcAft>
                      </a:pPr>
                      <a:r>
                        <a:rPr lang="en-US" sz="1000" kern="0" spc="0" baseline="0" dirty="0">
                          <a:solidFill>
                            <a:srgbClr val="000000"/>
                          </a:solidFill>
                          <a:effectLst/>
                          <a:latin typeface="+mn-ea"/>
                          <a:ea typeface="+mn-ea"/>
                          <a:cs typeface="+mn-cs"/>
                        </a:rPr>
                        <a:t>Intel Xeon E5-1680 v4, 3.4GHz(8core)×1CPU</a:t>
                      </a:r>
                      <a:r>
                        <a:rPr lang="en-US" sz="1000" kern="0" spc="0" baseline="0" dirty="0" smtClean="0">
                          <a:solidFill>
                            <a:srgbClr val="000000"/>
                          </a:solidFill>
                          <a:effectLst/>
                          <a:latin typeface="+mn-ea"/>
                          <a:ea typeface="+mn-ea"/>
                          <a:cs typeface="+mn-cs"/>
                        </a:rPr>
                        <a:t>, Memory</a:t>
                      </a:r>
                      <a:r>
                        <a:rPr lang="en-US" sz="1000" kern="0" spc="0" baseline="0" dirty="0">
                          <a:solidFill>
                            <a:srgbClr val="000000"/>
                          </a:solidFill>
                          <a:effectLst/>
                          <a:latin typeface="+mn-ea"/>
                          <a:ea typeface="+mn-ea"/>
                          <a:cs typeface="+mn-cs"/>
                        </a:rPr>
                        <a:t>: 64GB, HDD: 2TB×2</a:t>
                      </a:r>
                      <a:r>
                        <a:rPr lang="ko-KR" altLang="en-US" sz="1000" kern="0" spc="0" baseline="0" dirty="0">
                          <a:solidFill>
                            <a:srgbClr val="000000"/>
                          </a:solidFill>
                          <a:effectLst/>
                          <a:latin typeface="+mn-ea"/>
                          <a:ea typeface="+mn-ea"/>
                          <a:cs typeface="+mn-cs"/>
                        </a:rPr>
                        <a:t>대</a:t>
                      </a:r>
                      <a:r>
                        <a:rPr lang="en-US" altLang="ko-KR" sz="1000" kern="0" spc="0" baseline="0" dirty="0">
                          <a:solidFill>
                            <a:srgbClr val="000000"/>
                          </a:solidFill>
                          <a:effectLst/>
                          <a:latin typeface="+mn-ea"/>
                          <a:ea typeface="+mn-ea"/>
                          <a:cs typeface="+mn-cs"/>
                        </a:rPr>
                        <a:t>, </a:t>
                      </a:r>
                      <a:r>
                        <a:rPr lang="en-US" sz="1000" kern="0" spc="0" baseline="0" dirty="0">
                          <a:solidFill>
                            <a:srgbClr val="000000"/>
                          </a:solidFill>
                          <a:effectLst/>
                          <a:latin typeface="+mn-ea"/>
                          <a:ea typeface="+mn-ea"/>
                          <a:cs typeface="+mn-cs"/>
                        </a:rPr>
                        <a:t>SSD: 256GB</a:t>
                      </a:r>
                      <a:r>
                        <a:rPr lang="en-US" sz="1000" kern="0" spc="0" baseline="0" dirty="0" smtClean="0">
                          <a:solidFill>
                            <a:srgbClr val="000000"/>
                          </a:solidFill>
                          <a:effectLst/>
                          <a:latin typeface="+mn-ea"/>
                          <a:ea typeface="+mn-ea"/>
                          <a:cs typeface="+mn-cs"/>
                        </a:rPr>
                        <a:t>, NVIDIA </a:t>
                      </a:r>
                      <a:r>
                        <a:rPr lang="en-US" sz="1000" kern="0" spc="0" baseline="0" dirty="0">
                          <a:solidFill>
                            <a:srgbClr val="000000"/>
                          </a:solidFill>
                          <a:effectLst/>
                          <a:latin typeface="+mn-ea"/>
                          <a:ea typeface="+mn-ea"/>
                          <a:cs typeface="+mn-cs"/>
                        </a:rPr>
                        <a:t>GTX Titan X, NVIDIA GTX 1080</a:t>
                      </a:r>
                    </a:p>
                  </a:txBody>
                  <a:tcPr marL="17907" marR="17907" marT="17907" marB="17907" anchor="ctr">
                    <a:lnL w="3556" cap="flat" cmpd="sng" algn="ctr">
                      <a:solidFill>
                        <a:srgbClr val="000000"/>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indent="0" algn="ctr" defTabSz="844083" rtl="0" eaLnBrk="1" fontAlgn="base" latinLnBrk="0" hangingPunct="1">
                        <a:lnSpc>
                          <a:spcPct val="100000"/>
                        </a:lnSpc>
                        <a:spcBef>
                          <a:spcPts val="0"/>
                        </a:spcBef>
                        <a:spcAft>
                          <a:spcPts val="0"/>
                        </a:spcAft>
                      </a:pPr>
                      <a:r>
                        <a:rPr lang="en-US" altLang="ko-KR" sz="1000" kern="0" spc="0" baseline="0" dirty="0">
                          <a:solidFill>
                            <a:srgbClr val="000000"/>
                          </a:solidFill>
                          <a:effectLst/>
                          <a:latin typeface="+mn-ea"/>
                          <a:ea typeface="+mn-ea"/>
                          <a:cs typeface="+mn-cs"/>
                        </a:rPr>
                        <a:t>4</a:t>
                      </a:r>
                      <a:r>
                        <a:rPr lang="ko-KR" altLang="en-US" sz="1000" kern="0" spc="0" baseline="0" dirty="0">
                          <a:solidFill>
                            <a:srgbClr val="000000"/>
                          </a:solidFill>
                          <a:effectLst/>
                          <a:latin typeface="+mn-ea"/>
                          <a:ea typeface="+mn-ea"/>
                          <a:cs typeface="+mn-cs"/>
                        </a:rPr>
                        <a:t>대</a:t>
                      </a:r>
                    </a:p>
                  </a:txBody>
                  <a:tcPr marL="17907" marR="17907" marT="17907" marB="17907"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indent="0" algn="ctr" defTabSz="844083" rtl="0" eaLnBrk="1" fontAlgn="base" latinLnBrk="0" hangingPunct="1">
                        <a:lnSpc>
                          <a:spcPct val="100000"/>
                        </a:lnSpc>
                        <a:spcBef>
                          <a:spcPts val="0"/>
                        </a:spcBef>
                        <a:spcAft>
                          <a:spcPts val="0"/>
                        </a:spcAft>
                      </a:pPr>
                      <a:r>
                        <a:rPr lang="ko-KR" altLang="en-US" sz="1000" kern="0" spc="0" baseline="0" dirty="0">
                          <a:solidFill>
                            <a:srgbClr val="000000"/>
                          </a:solidFill>
                          <a:effectLst/>
                          <a:latin typeface="+mn-ea"/>
                          <a:ea typeface="+mn-ea"/>
                          <a:cs typeface="+mn-cs"/>
                        </a:rPr>
                        <a:t>기업지원</a:t>
                      </a:r>
                    </a:p>
                  </a:txBody>
                  <a:tcPr marL="17907" marR="17907" marT="17907" marB="17907"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indent="0" algn="ctr" defTabSz="844083" rtl="0" eaLnBrk="1" fontAlgn="base" latinLnBrk="0" hangingPunct="1">
                        <a:lnSpc>
                          <a:spcPct val="100000"/>
                        </a:lnSpc>
                        <a:spcBef>
                          <a:spcPts val="0"/>
                        </a:spcBef>
                        <a:spcAft>
                          <a:spcPts val="0"/>
                        </a:spcAft>
                      </a:pPr>
                      <a:r>
                        <a:rPr lang="en-US" altLang="ko-KR" sz="1000" kern="0" spc="0" baseline="0" dirty="0">
                          <a:solidFill>
                            <a:srgbClr val="000000"/>
                          </a:solidFill>
                          <a:effectLst/>
                          <a:latin typeface="+mn-ea"/>
                          <a:ea typeface="+mn-ea"/>
                          <a:cs typeface="+mn-cs"/>
                        </a:rPr>
                        <a:t>2017</a:t>
                      </a:r>
                      <a:r>
                        <a:rPr lang="ko-KR" altLang="en-US" sz="1000" kern="0" spc="0" baseline="0" dirty="0">
                          <a:solidFill>
                            <a:srgbClr val="000000"/>
                          </a:solidFill>
                          <a:effectLst/>
                          <a:latin typeface="+mn-ea"/>
                          <a:ea typeface="+mn-ea"/>
                          <a:cs typeface="+mn-cs"/>
                        </a:rPr>
                        <a:t>년 </a:t>
                      </a:r>
                      <a:r>
                        <a:rPr lang="en-US" altLang="ko-KR" sz="1000" kern="0" spc="0" baseline="0" dirty="0">
                          <a:solidFill>
                            <a:srgbClr val="000000"/>
                          </a:solidFill>
                          <a:effectLst/>
                          <a:latin typeface="+mn-ea"/>
                          <a:ea typeface="+mn-ea"/>
                          <a:cs typeface="+mn-cs"/>
                        </a:rPr>
                        <a:t>2</a:t>
                      </a:r>
                      <a:r>
                        <a:rPr lang="ko-KR" altLang="en-US" sz="1000" kern="0" spc="0" baseline="0" dirty="0">
                          <a:solidFill>
                            <a:srgbClr val="000000"/>
                          </a:solidFill>
                          <a:effectLst/>
                          <a:latin typeface="+mn-ea"/>
                          <a:ea typeface="+mn-ea"/>
                          <a:cs typeface="+mn-cs"/>
                        </a:rPr>
                        <a:t>월</a:t>
                      </a:r>
                    </a:p>
                  </a:txBody>
                  <a:tcPr marL="17907" marR="17907" marT="17907" marB="17907" anchor="ctr">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1063">
                <a:tc>
                  <a:txBody>
                    <a:bodyPr/>
                    <a:lstStyle/>
                    <a:p>
                      <a:pPr marL="0" marR="0" indent="0" algn="ctr" fontAlgn="base" latinLnBrk="0">
                        <a:lnSpc>
                          <a:spcPct val="100000"/>
                        </a:lnSpc>
                        <a:spcBef>
                          <a:spcPts val="0"/>
                        </a:spcBef>
                        <a:spcAft>
                          <a:spcPts val="0"/>
                        </a:spcAft>
                      </a:pPr>
                      <a:r>
                        <a:rPr lang="en-US" sz="1000" kern="0" spc="0" baseline="0" dirty="0">
                          <a:solidFill>
                            <a:srgbClr val="000000"/>
                          </a:solidFill>
                          <a:effectLst/>
                          <a:latin typeface="+mn-ea"/>
                          <a:ea typeface="+mn-ea"/>
                          <a:cs typeface="+mn-cs"/>
                        </a:rPr>
                        <a:t>GPU</a:t>
                      </a:r>
                      <a:r>
                        <a:rPr lang="ko-KR" altLang="en-US" sz="1000" kern="0" spc="0" baseline="0" dirty="0" smtClean="0">
                          <a:solidFill>
                            <a:srgbClr val="000000"/>
                          </a:solidFill>
                          <a:effectLst/>
                          <a:latin typeface="+mn-ea"/>
                          <a:ea typeface="+mn-ea"/>
                          <a:cs typeface="+mn-cs"/>
                        </a:rPr>
                        <a:t>서버</a:t>
                      </a:r>
                      <a:r>
                        <a:rPr lang="en-US" altLang="ko-KR" sz="1000" kern="0" spc="0" baseline="0" dirty="0" smtClean="0">
                          <a:solidFill>
                            <a:srgbClr val="000000"/>
                          </a:solidFill>
                          <a:effectLst/>
                          <a:latin typeface="+mn-ea"/>
                          <a:ea typeface="+mn-ea"/>
                          <a:cs typeface="+mn-cs"/>
                        </a:rPr>
                        <a:t>(</a:t>
                      </a:r>
                      <a:r>
                        <a:rPr lang="en-US" sz="1000" kern="0" spc="0" baseline="0" dirty="0">
                          <a:solidFill>
                            <a:srgbClr val="000000"/>
                          </a:solidFill>
                          <a:effectLst/>
                          <a:latin typeface="+mn-ea"/>
                          <a:ea typeface="+mn-ea"/>
                          <a:cs typeface="+mn-cs"/>
                        </a:rPr>
                        <a:t>Type2)</a:t>
                      </a:r>
                    </a:p>
                  </a:txBody>
                  <a:tcPr marL="17907" marR="17907" marT="17907" marB="17907" anchor="ctr">
                    <a:lnL w="28575"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CE6F2"/>
                    </a:solidFill>
                  </a:tcPr>
                </a:tc>
                <a:tc>
                  <a:txBody>
                    <a:bodyPr/>
                    <a:lstStyle/>
                    <a:p>
                      <a:pPr marL="85725" marR="0" indent="0" algn="l" defTabSz="844083" rtl="0" eaLnBrk="1" fontAlgn="base" latinLnBrk="0" hangingPunct="1">
                        <a:lnSpc>
                          <a:spcPct val="100000"/>
                        </a:lnSpc>
                        <a:spcBef>
                          <a:spcPts val="0"/>
                        </a:spcBef>
                        <a:spcAft>
                          <a:spcPts val="0"/>
                        </a:spcAft>
                      </a:pPr>
                      <a:r>
                        <a:rPr lang="en-US" sz="1000" kern="0" spc="0" baseline="0" dirty="0">
                          <a:solidFill>
                            <a:srgbClr val="000000"/>
                          </a:solidFill>
                          <a:effectLst/>
                          <a:latin typeface="+mn-ea"/>
                          <a:ea typeface="+mn-ea"/>
                          <a:cs typeface="+mn-cs"/>
                        </a:rPr>
                        <a:t>Intel Xeon E5-2630 v4, 2.2GHz(10core)×2CPU</a:t>
                      </a:r>
                      <a:r>
                        <a:rPr lang="en-US" sz="1000" kern="0" spc="0" baseline="0" dirty="0" smtClean="0">
                          <a:solidFill>
                            <a:srgbClr val="000000"/>
                          </a:solidFill>
                          <a:effectLst/>
                          <a:latin typeface="+mn-ea"/>
                          <a:ea typeface="+mn-ea"/>
                          <a:cs typeface="+mn-cs"/>
                        </a:rPr>
                        <a:t>, Memory</a:t>
                      </a:r>
                      <a:r>
                        <a:rPr lang="en-US" sz="1000" kern="0" spc="0" baseline="0" dirty="0">
                          <a:solidFill>
                            <a:srgbClr val="000000"/>
                          </a:solidFill>
                          <a:effectLst/>
                          <a:latin typeface="+mn-ea"/>
                          <a:ea typeface="+mn-ea"/>
                          <a:cs typeface="+mn-cs"/>
                        </a:rPr>
                        <a:t>: 64GB, SSD: 256GB, NVIDIA GTX Titan X</a:t>
                      </a:r>
                      <a:r>
                        <a:rPr lang="en-US" sz="1000" kern="0" spc="0" baseline="0" dirty="0" smtClean="0">
                          <a:solidFill>
                            <a:srgbClr val="000000"/>
                          </a:solidFill>
                          <a:effectLst/>
                          <a:latin typeface="+mn-ea"/>
                          <a:ea typeface="+mn-ea"/>
                          <a:cs typeface="+mn-cs"/>
                        </a:rPr>
                        <a:t>, NVIDIA </a:t>
                      </a:r>
                      <a:r>
                        <a:rPr lang="en-US" sz="1000" kern="0" spc="0" baseline="0" dirty="0">
                          <a:solidFill>
                            <a:srgbClr val="000000"/>
                          </a:solidFill>
                          <a:effectLst/>
                          <a:latin typeface="+mn-ea"/>
                          <a:ea typeface="+mn-ea"/>
                          <a:cs typeface="+mn-cs"/>
                        </a:rPr>
                        <a:t>GTX 1080, Supporting up to 20GPUs</a:t>
                      </a:r>
                    </a:p>
                  </a:txBody>
                  <a:tcPr marL="17907" marR="17907" marT="17907" marB="17907" anchor="ctr">
                    <a:lnL w="3556" cap="flat" cmpd="sng" algn="ctr">
                      <a:solidFill>
                        <a:srgbClr val="000000"/>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indent="0" algn="ctr" defTabSz="844083" rtl="0" eaLnBrk="1" fontAlgn="base" latinLnBrk="0" hangingPunct="1">
                        <a:lnSpc>
                          <a:spcPct val="100000"/>
                        </a:lnSpc>
                        <a:spcBef>
                          <a:spcPts val="0"/>
                        </a:spcBef>
                        <a:spcAft>
                          <a:spcPts val="0"/>
                        </a:spcAft>
                      </a:pPr>
                      <a:r>
                        <a:rPr lang="en-US" altLang="ko-KR" sz="1000" kern="0" spc="0" baseline="0" dirty="0">
                          <a:solidFill>
                            <a:srgbClr val="000000"/>
                          </a:solidFill>
                          <a:effectLst/>
                          <a:latin typeface="+mn-ea"/>
                          <a:ea typeface="+mn-ea"/>
                          <a:cs typeface="+mn-cs"/>
                        </a:rPr>
                        <a:t>1</a:t>
                      </a:r>
                      <a:r>
                        <a:rPr lang="ko-KR" altLang="en-US" sz="1000" kern="0" spc="0" baseline="0" dirty="0">
                          <a:solidFill>
                            <a:srgbClr val="000000"/>
                          </a:solidFill>
                          <a:effectLst/>
                          <a:latin typeface="+mn-ea"/>
                          <a:ea typeface="+mn-ea"/>
                          <a:cs typeface="+mn-cs"/>
                        </a:rPr>
                        <a:t>대</a:t>
                      </a:r>
                    </a:p>
                  </a:txBody>
                  <a:tcPr marL="17907" marR="17907" marT="17907" marB="17907"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indent="0" algn="ctr" defTabSz="844083" rtl="0" eaLnBrk="1" fontAlgn="base" latinLnBrk="0" hangingPunct="1">
                        <a:lnSpc>
                          <a:spcPct val="100000"/>
                        </a:lnSpc>
                        <a:spcBef>
                          <a:spcPts val="0"/>
                        </a:spcBef>
                        <a:spcAft>
                          <a:spcPts val="0"/>
                        </a:spcAft>
                      </a:pPr>
                      <a:r>
                        <a:rPr lang="ko-KR" altLang="en-US" sz="1000" kern="0" spc="0" baseline="0">
                          <a:solidFill>
                            <a:srgbClr val="000000"/>
                          </a:solidFill>
                          <a:effectLst/>
                          <a:latin typeface="+mn-ea"/>
                          <a:ea typeface="+mn-ea"/>
                          <a:cs typeface="+mn-cs"/>
                        </a:rPr>
                        <a:t>기업지원</a:t>
                      </a:r>
                    </a:p>
                  </a:txBody>
                  <a:tcPr marL="17907" marR="17907" marT="17907" marB="17907"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indent="0" algn="ctr" defTabSz="844083" rtl="0" eaLnBrk="1" fontAlgn="base" latinLnBrk="0" hangingPunct="1">
                        <a:lnSpc>
                          <a:spcPct val="100000"/>
                        </a:lnSpc>
                        <a:spcBef>
                          <a:spcPts val="0"/>
                        </a:spcBef>
                        <a:spcAft>
                          <a:spcPts val="0"/>
                        </a:spcAft>
                      </a:pPr>
                      <a:r>
                        <a:rPr lang="en-US" altLang="ko-KR" sz="1000" kern="0" spc="0" baseline="0" dirty="0">
                          <a:solidFill>
                            <a:srgbClr val="000000"/>
                          </a:solidFill>
                          <a:effectLst/>
                          <a:latin typeface="+mn-ea"/>
                          <a:ea typeface="+mn-ea"/>
                          <a:cs typeface="+mn-cs"/>
                        </a:rPr>
                        <a:t>2017</a:t>
                      </a:r>
                      <a:r>
                        <a:rPr lang="ko-KR" altLang="en-US" sz="1000" kern="0" spc="0" baseline="0" dirty="0">
                          <a:solidFill>
                            <a:srgbClr val="000000"/>
                          </a:solidFill>
                          <a:effectLst/>
                          <a:latin typeface="+mn-ea"/>
                          <a:ea typeface="+mn-ea"/>
                          <a:cs typeface="+mn-cs"/>
                        </a:rPr>
                        <a:t>년 </a:t>
                      </a:r>
                      <a:r>
                        <a:rPr lang="en-US" altLang="ko-KR" sz="1000" kern="0" spc="0" baseline="0" dirty="0">
                          <a:solidFill>
                            <a:srgbClr val="000000"/>
                          </a:solidFill>
                          <a:effectLst/>
                          <a:latin typeface="+mn-ea"/>
                          <a:ea typeface="+mn-ea"/>
                          <a:cs typeface="+mn-cs"/>
                        </a:rPr>
                        <a:t>2</a:t>
                      </a:r>
                      <a:r>
                        <a:rPr lang="ko-KR" altLang="en-US" sz="1000" kern="0" spc="0" baseline="0" dirty="0">
                          <a:solidFill>
                            <a:srgbClr val="000000"/>
                          </a:solidFill>
                          <a:effectLst/>
                          <a:latin typeface="+mn-ea"/>
                          <a:ea typeface="+mn-ea"/>
                          <a:cs typeface="+mn-cs"/>
                        </a:rPr>
                        <a:t>월</a:t>
                      </a:r>
                    </a:p>
                  </a:txBody>
                  <a:tcPr marL="17907" marR="17907" marT="17907" marB="17907" anchor="ctr">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30655">
                <a:tc>
                  <a:txBody>
                    <a:bodyPr/>
                    <a:lstStyle/>
                    <a:p>
                      <a:pPr marL="0" marR="0" indent="0" algn="ctr" fontAlgn="base" latinLnBrk="0">
                        <a:lnSpc>
                          <a:spcPct val="100000"/>
                        </a:lnSpc>
                        <a:spcBef>
                          <a:spcPts val="0"/>
                        </a:spcBef>
                        <a:spcAft>
                          <a:spcPts val="0"/>
                        </a:spcAft>
                      </a:pPr>
                      <a:r>
                        <a:rPr lang="ko-KR" altLang="en-US" sz="1000" kern="0" spc="0" baseline="0" dirty="0" smtClean="0">
                          <a:solidFill>
                            <a:srgbClr val="000000"/>
                          </a:solidFill>
                          <a:effectLst/>
                          <a:latin typeface="+mn-ea"/>
                          <a:ea typeface="+mn-ea"/>
                          <a:cs typeface="+mn-cs"/>
                        </a:rPr>
                        <a:t>데이터서버</a:t>
                      </a:r>
                      <a:r>
                        <a:rPr lang="en-US" altLang="ko-KR" sz="1000" kern="0" spc="0" baseline="0" dirty="0" smtClean="0">
                          <a:solidFill>
                            <a:srgbClr val="000000"/>
                          </a:solidFill>
                          <a:effectLst/>
                          <a:latin typeface="+mn-ea"/>
                          <a:ea typeface="+mn-ea"/>
                          <a:cs typeface="+mn-cs"/>
                        </a:rPr>
                        <a:t>(</a:t>
                      </a:r>
                      <a:r>
                        <a:rPr lang="en-US" sz="1000" kern="0" spc="0" baseline="0" dirty="0">
                          <a:solidFill>
                            <a:srgbClr val="000000"/>
                          </a:solidFill>
                          <a:effectLst/>
                          <a:latin typeface="+mn-ea"/>
                          <a:ea typeface="+mn-ea"/>
                          <a:cs typeface="+mn-cs"/>
                        </a:rPr>
                        <a:t>Type6)</a:t>
                      </a:r>
                    </a:p>
                  </a:txBody>
                  <a:tcPr marL="17907" marR="17907" marT="17907" marB="17907" anchor="ctr">
                    <a:lnL w="28575"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CE6F2"/>
                    </a:solidFill>
                  </a:tcPr>
                </a:tc>
                <a:tc>
                  <a:txBody>
                    <a:bodyPr/>
                    <a:lstStyle/>
                    <a:p>
                      <a:pPr marL="85725" marR="0" indent="0" algn="l" defTabSz="844083" rtl="0" eaLnBrk="1" fontAlgn="base" latinLnBrk="0" hangingPunct="1">
                        <a:lnSpc>
                          <a:spcPct val="100000"/>
                        </a:lnSpc>
                        <a:spcBef>
                          <a:spcPts val="0"/>
                        </a:spcBef>
                        <a:spcAft>
                          <a:spcPts val="0"/>
                        </a:spcAft>
                      </a:pPr>
                      <a:r>
                        <a:rPr lang="en-US" sz="1000" kern="0" spc="0" baseline="0" dirty="0">
                          <a:solidFill>
                            <a:srgbClr val="000000"/>
                          </a:solidFill>
                          <a:effectLst/>
                          <a:latin typeface="+mn-ea"/>
                          <a:ea typeface="+mn-ea"/>
                          <a:cs typeface="+mn-cs"/>
                        </a:rPr>
                        <a:t>Intel Xeon E5-2609 v4, 1.7GHz(8core)×2CPU</a:t>
                      </a:r>
                      <a:r>
                        <a:rPr lang="en-US" sz="1000" kern="0" spc="0" baseline="0" dirty="0" smtClean="0">
                          <a:solidFill>
                            <a:srgbClr val="000000"/>
                          </a:solidFill>
                          <a:effectLst/>
                          <a:latin typeface="+mn-ea"/>
                          <a:ea typeface="+mn-ea"/>
                          <a:cs typeface="+mn-cs"/>
                        </a:rPr>
                        <a:t>, Memory</a:t>
                      </a:r>
                      <a:r>
                        <a:rPr lang="en-US" sz="1000" kern="0" spc="0" baseline="0" dirty="0">
                          <a:solidFill>
                            <a:srgbClr val="000000"/>
                          </a:solidFill>
                          <a:effectLst/>
                          <a:latin typeface="+mn-ea"/>
                          <a:ea typeface="+mn-ea"/>
                          <a:cs typeface="+mn-cs"/>
                        </a:rPr>
                        <a:t>: 64GB, HDD: 2TB×4</a:t>
                      </a:r>
                      <a:r>
                        <a:rPr lang="ko-KR" altLang="en-US" sz="1000" kern="0" spc="0" baseline="0" dirty="0">
                          <a:solidFill>
                            <a:srgbClr val="000000"/>
                          </a:solidFill>
                          <a:effectLst/>
                          <a:latin typeface="+mn-ea"/>
                          <a:ea typeface="+mn-ea"/>
                          <a:cs typeface="+mn-cs"/>
                        </a:rPr>
                        <a:t>대</a:t>
                      </a:r>
                    </a:p>
                  </a:txBody>
                  <a:tcPr marL="17907" marR="17907" marT="17907" marB="17907" anchor="ctr">
                    <a:lnL w="3556" cap="flat" cmpd="sng" algn="ctr">
                      <a:solidFill>
                        <a:srgbClr val="000000"/>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indent="0" algn="ctr" defTabSz="844083" rtl="0" eaLnBrk="1" fontAlgn="base" latinLnBrk="0" hangingPunct="1">
                        <a:lnSpc>
                          <a:spcPct val="100000"/>
                        </a:lnSpc>
                        <a:spcBef>
                          <a:spcPts val="0"/>
                        </a:spcBef>
                        <a:spcAft>
                          <a:spcPts val="0"/>
                        </a:spcAft>
                      </a:pPr>
                      <a:r>
                        <a:rPr lang="en-US" altLang="ko-KR" sz="1000" kern="0" spc="0" baseline="0" dirty="0">
                          <a:solidFill>
                            <a:srgbClr val="000000"/>
                          </a:solidFill>
                          <a:effectLst/>
                          <a:latin typeface="+mn-ea"/>
                          <a:ea typeface="+mn-ea"/>
                          <a:cs typeface="+mn-cs"/>
                        </a:rPr>
                        <a:t>5</a:t>
                      </a:r>
                      <a:r>
                        <a:rPr lang="ko-KR" altLang="en-US" sz="1000" kern="0" spc="0" baseline="0" dirty="0">
                          <a:solidFill>
                            <a:srgbClr val="000000"/>
                          </a:solidFill>
                          <a:effectLst/>
                          <a:latin typeface="+mn-ea"/>
                          <a:ea typeface="+mn-ea"/>
                          <a:cs typeface="+mn-cs"/>
                        </a:rPr>
                        <a:t>대</a:t>
                      </a:r>
                    </a:p>
                  </a:txBody>
                  <a:tcPr marL="17907" marR="17907" marT="17907" marB="17907"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indent="0" algn="ctr" defTabSz="844083" rtl="0" eaLnBrk="1" fontAlgn="base" latinLnBrk="0" hangingPunct="1">
                        <a:lnSpc>
                          <a:spcPct val="100000"/>
                        </a:lnSpc>
                        <a:spcBef>
                          <a:spcPts val="0"/>
                        </a:spcBef>
                        <a:spcAft>
                          <a:spcPts val="0"/>
                        </a:spcAft>
                      </a:pPr>
                      <a:r>
                        <a:rPr lang="ko-KR" altLang="en-US" sz="1000" kern="0" spc="0" baseline="0">
                          <a:solidFill>
                            <a:srgbClr val="000000"/>
                          </a:solidFill>
                          <a:effectLst/>
                          <a:latin typeface="+mn-ea"/>
                          <a:ea typeface="+mn-ea"/>
                          <a:cs typeface="+mn-cs"/>
                        </a:rPr>
                        <a:t>기업지원</a:t>
                      </a:r>
                    </a:p>
                  </a:txBody>
                  <a:tcPr marL="17907" marR="17907" marT="17907" marB="17907"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indent="0" algn="ctr" defTabSz="844083" rtl="0" eaLnBrk="1" fontAlgn="base" latinLnBrk="0" hangingPunct="1">
                        <a:lnSpc>
                          <a:spcPct val="100000"/>
                        </a:lnSpc>
                        <a:spcBef>
                          <a:spcPts val="0"/>
                        </a:spcBef>
                        <a:spcAft>
                          <a:spcPts val="0"/>
                        </a:spcAft>
                      </a:pPr>
                      <a:r>
                        <a:rPr lang="en-US" altLang="ko-KR" sz="1000" kern="0" spc="0" baseline="0" dirty="0">
                          <a:solidFill>
                            <a:srgbClr val="000000"/>
                          </a:solidFill>
                          <a:effectLst/>
                          <a:latin typeface="+mn-ea"/>
                          <a:ea typeface="+mn-ea"/>
                          <a:cs typeface="+mn-cs"/>
                        </a:rPr>
                        <a:t>2017</a:t>
                      </a:r>
                      <a:r>
                        <a:rPr lang="ko-KR" altLang="en-US" sz="1000" kern="0" spc="0" baseline="0" dirty="0">
                          <a:solidFill>
                            <a:srgbClr val="000000"/>
                          </a:solidFill>
                          <a:effectLst/>
                          <a:latin typeface="+mn-ea"/>
                          <a:ea typeface="+mn-ea"/>
                          <a:cs typeface="+mn-cs"/>
                        </a:rPr>
                        <a:t>년 </a:t>
                      </a:r>
                      <a:r>
                        <a:rPr lang="en-US" altLang="ko-KR" sz="1000" kern="0" spc="0" baseline="0" dirty="0">
                          <a:solidFill>
                            <a:srgbClr val="000000"/>
                          </a:solidFill>
                          <a:effectLst/>
                          <a:latin typeface="+mn-ea"/>
                          <a:ea typeface="+mn-ea"/>
                          <a:cs typeface="+mn-cs"/>
                        </a:rPr>
                        <a:t>2</a:t>
                      </a:r>
                      <a:r>
                        <a:rPr lang="ko-KR" altLang="en-US" sz="1000" kern="0" spc="0" baseline="0" dirty="0">
                          <a:solidFill>
                            <a:srgbClr val="000000"/>
                          </a:solidFill>
                          <a:effectLst/>
                          <a:latin typeface="+mn-ea"/>
                          <a:ea typeface="+mn-ea"/>
                          <a:cs typeface="+mn-cs"/>
                        </a:rPr>
                        <a:t>월</a:t>
                      </a:r>
                    </a:p>
                  </a:txBody>
                  <a:tcPr marL="17907" marR="17907" marT="17907" marB="17907" anchor="ctr">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30655">
                <a:tc>
                  <a:txBody>
                    <a:bodyPr/>
                    <a:lstStyle/>
                    <a:p>
                      <a:pPr marL="0" marR="0" indent="0" algn="ctr" fontAlgn="base" latinLnBrk="0">
                        <a:lnSpc>
                          <a:spcPct val="100000"/>
                        </a:lnSpc>
                        <a:spcBef>
                          <a:spcPts val="0"/>
                        </a:spcBef>
                        <a:spcAft>
                          <a:spcPts val="0"/>
                        </a:spcAft>
                      </a:pPr>
                      <a:r>
                        <a:rPr lang="ko-KR" altLang="en-US" sz="1000" kern="0" spc="0" baseline="0" dirty="0" smtClean="0">
                          <a:solidFill>
                            <a:srgbClr val="000000"/>
                          </a:solidFill>
                          <a:effectLst/>
                          <a:latin typeface="+mn-ea"/>
                          <a:ea typeface="+mn-ea"/>
                          <a:cs typeface="+mn-cs"/>
                        </a:rPr>
                        <a:t>데이터서버</a:t>
                      </a:r>
                      <a:r>
                        <a:rPr lang="en-US" altLang="ko-KR" sz="1000" kern="0" spc="0" baseline="0" dirty="0" smtClean="0">
                          <a:solidFill>
                            <a:srgbClr val="000000"/>
                          </a:solidFill>
                          <a:effectLst/>
                          <a:latin typeface="+mn-ea"/>
                          <a:ea typeface="+mn-ea"/>
                          <a:cs typeface="+mn-cs"/>
                        </a:rPr>
                        <a:t>(</a:t>
                      </a:r>
                      <a:r>
                        <a:rPr lang="en-US" sz="1000" kern="0" spc="0" baseline="0" dirty="0">
                          <a:solidFill>
                            <a:srgbClr val="000000"/>
                          </a:solidFill>
                          <a:effectLst/>
                          <a:latin typeface="+mn-ea"/>
                          <a:ea typeface="+mn-ea"/>
                          <a:cs typeface="+mn-cs"/>
                        </a:rPr>
                        <a:t>Type4)</a:t>
                      </a:r>
                    </a:p>
                  </a:txBody>
                  <a:tcPr marL="17907" marR="17907" marT="17907" marB="17907" anchor="ctr">
                    <a:lnL w="28575"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CE6F2"/>
                    </a:solidFill>
                  </a:tcPr>
                </a:tc>
                <a:tc>
                  <a:txBody>
                    <a:bodyPr/>
                    <a:lstStyle/>
                    <a:p>
                      <a:pPr marL="85725" marR="0" indent="0" algn="l" defTabSz="844083" rtl="0" eaLnBrk="1" fontAlgn="base" latinLnBrk="0" hangingPunct="1">
                        <a:lnSpc>
                          <a:spcPct val="100000"/>
                        </a:lnSpc>
                        <a:spcBef>
                          <a:spcPts val="0"/>
                        </a:spcBef>
                        <a:spcAft>
                          <a:spcPts val="0"/>
                        </a:spcAft>
                      </a:pPr>
                      <a:r>
                        <a:rPr lang="en-US" sz="1000" kern="0" spc="0" baseline="0" dirty="0">
                          <a:solidFill>
                            <a:srgbClr val="000000"/>
                          </a:solidFill>
                          <a:effectLst/>
                          <a:latin typeface="+mn-ea"/>
                          <a:ea typeface="+mn-ea"/>
                          <a:cs typeface="+mn-cs"/>
                        </a:rPr>
                        <a:t>Intel Xeon E5-2697 v3, 2.6GHz(14core)×2CPU</a:t>
                      </a:r>
                      <a:r>
                        <a:rPr lang="en-US" sz="1000" kern="0" spc="0" baseline="0" dirty="0" smtClean="0">
                          <a:solidFill>
                            <a:srgbClr val="000000"/>
                          </a:solidFill>
                          <a:effectLst/>
                          <a:latin typeface="+mn-ea"/>
                          <a:ea typeface="+mn-ea"/>
                          <a:cs typeface="+mn-cs"/>
                        </a:rPr>
                        <a:t>, Memory</a:t>
                      </a:r>
                      <a:r>
                        <a:rPr lang="en-US" sz="1000" kern="0" spc="0" baseline="0" dirty="0">
                          <a:solidFill>
                            <a:srgbClr val="000000"/>
                          </a:solidFill>
                          <a:effectLst/>
                          <a:latin typeface="+mn-ea"/>
                          <a:ea typeface="+mn-ea"/>
                          <a:cs typeface="+mn-cs"/>
                        </a:rPr>
                        <a:t>: 768GB, HDD: 4TB×16</a:t>
                      </a:r>
                      <a:r>
                        <a:rPr lang="ko-KR" altLang="en-US" sz="1000" kern="0" spc="0" baseline="0" dirty="0">
                          <a:solidFill>
                            <a:srgbClr val="000000"/>
                          </a:solidFill>
                          <a:effectLst/>
                          <a:latin typeface="+mn-ea"/>
                          <a:ea typeface="+mn-ea"/>
                          <a:cs typeface="+mn-cs"/>
                        </a:rPr>
                        <a:t>개</a:t>
                      </a:r>
                    </a:p>
                  </a:txBody>
                  <a:tcPr marL="17907" marR="17907" marT="17907" marB="17907" anchor="ctr">
                    <a:lnL w="3556" cap="flat" cmpd="sng" algn="ctr">
                      <a:solidFill>
                        <a:srgbClr val="000000"/>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indent="0" algn="ctr" defTabSz="844083" rtl="0" eaLnBrk="1" fontAlgn="base" latinLnBrk="0" hangingPunct="1">
                        <a:lnSpc>
                          <a:spcPct val="100000"/>
                        </a:lnSpc>
                        <a:spcBef>
                          <a:spcPts val="0"/>
                        </a:spcBef>
                        <a:spcAft>
                          <a:spcPts val="0"/>
                        </a:spcAft>
                      </a:pPr>
                      <a:r>
                        <a:rPr lang="en-US" altLang="ko-KR" sz="1000" kern="0" spc="0" baseline="0" dirty="0">
                          <a:solidFill>
                            <a:srgbClr val="000000"/>
                          </a:solidFill>
                          <a:effectLst/>
                          <a:latin typeface="+mn-ea"/>
                          <a:ea typeface="+mn-ea"/>
                          <a:cs typeface="+mn-cs"/>
                        </a:rPr>
                        <a:t>1</a:t>
                      </a:r>
                      <a:r>
                        <a:rPr lang="ko-KR" altLang="en-US" sz="1000" kern="0" spc="0" baseline="0" dirty="0">
                          <a:solidFill>
                            <a:srgbClr val="000000"/>
                          </a:solidFill>
                          <a:effectLst/>
                          <a:latin typeface="+mn-ea"/>
                          <a:ea typeface="+mn-ea"/>
                          <a:cs typeface="+mn-cs"/>
                        </a:rPr>
                        <a:t>대</a:t>
                      </a:r>
                    </a:p>
                  </a:txBody>
                  <a:tcPr marL="17907" marR="17907" marT="17907" marB="17907"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indent="0" algn="ctr" defTabSz="844083" rtl="0" eaLnBrk="1" fontAlgn="base" latinLnBrk="0" hangingPunct="1">
                        <a:lnSpc>
                          <a:spcPct val="100000"/>
                        </a:lnSpc>
                        <a:spcBef>
                          <a:spcPts val="0"/>
                        </a:spcBef>
                        <a:spcAft>
                          <a:spcPts val="0"/>
                        </a:spcAft>
                      </a:pPr>
                      <a:r>
                        <a:rPr lang="ko-KR" altLang="en-US" sz="1000" kern="0" spc="0" baseline="0">
                          <a:solidFill>
                            <a:srgbClr val="000000"/>
                          </a:solidFill>
                          <a:effectLst/>
                          <a:latin typeface="+mn-ea"/>
                          <a:ea typeface="+mn-ea"/>
                          <a:cs typeface="+mn-cs"/>
                        </a:rPr>
                        <a:t>기업지원</a:t>
                      </a:r>
                    </a:p>
                  </a:txBody>
                  <a:tcPr marL="17907" marR="17907" marT="17907" marB="17907"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indent="0" algn="ctr" defTabSz="844083" rtl="0" eaLnBrk="1" fontAlgn="base" latinLnBrk="0" hangingPunct="1">
                        <a:lnSpc>
                          <a:spcPct val="100000"/>
                        </a:lnSpc>
                        <a:spcBef>
                          <a:spcPts val="0"/>
                        </a:spcBef>
                        <a:spcAft>
                          <a:spcPts val="0"/>
                        </a:spcAft>
                      </a:pPr>
                      <a:r>
                        <a:rPr lang="en-US" altLang="ko-KR" sz="1000" kern="0" spc="0" baseline="0" dirty="0">
                          <a:solidFill>
                            <a:srgbClr val="000000"/>
                          </a:solidFill>
                          <a:effectLst/>
                          <a:latin typeface="+mn-ea"/>
                          <a:ea typeface="+mn-ea"/>
                          <a:cs typeface="+mn-cs"/>
                        </a:rPr>
                        <a:t>2016</a:t>
                      </a:r>
                      <a:r>
                        <a:rPr lang="ko-KR" altLang="en-US" sz="1000" kern="0" spc="0" baseline="0" dirty="0">
                          <a:solidFill>
                            <a:srgbClr val="000000"/>
                          </a:solidFill>
                          <a:effectLst/>
                          <a:latin typeface="+mn-ea"/>
                          <a:ea typeface="+mn-ea"/>
                          <a:cs typeface="+mn-cs"/>
                        </a:rPr>
                        <a:t>년 </a:t>
                      </a:r>
                      <a:r>
                        <a:rPr lang="en-US" altLang="ko-KR" sz="1000" kern="0" spc="0" baseline="0" dirty="0">
                          <a:solidFill>
                            <a:srgbClr val="000000"/>
                          </a:solidFill>
                          <a:effectLst/>
                          <a:latin typeface="+mn-ea"/>
                          <a:ea typeface="+mn-ea"/>
                          <a:cs typeface="+mn-cs"/>
                        </a:rPr>
                        <a:t>2</a:t>
                      </a:r>
                      <a:r>
                        <a:rPr lang="ko-KR" altLang="en-US" sz="1000" kern="0" spc="0" baseline="0" dirty="0">
                          <a:solidFill>
                            <a:srgbClr val="000000"/>
                          </a:solidFill>
                          <a:effectLst/>
                          <a:latin typeface="+mn-ea"/>
                          <a:ea typeface="+mn-ea"/>
                          <a:cs typeface="+mn-cs"/>
                        </a:rPr>
                        <a:t>월</a:t>
                      </a:r>
                    </a:p>
                  </a:txBody>
                  <a:tcPr marL="17907" marR="17907" marT="17907" marB="17907" anchor="ctr">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71063">
                <a:tc>
                  <a:txBody>
                    <a:bodyPr/>
                    <a:lstStyle/>
                    <a:p>
                      <a:pPr marL="0" marR="0" indent="0" algn="ctr" fontAlgn="base" latinLnBrk="0">
                        <a:lnSpc>
                          <a:spcPct val="100000"/>
                        </a:lnSpc>
                        <a:spcBef>
                          <a:spcPts val="0"/>
                        </a:spcBef>
                        <a:spcAft>
                          <a:spcPts val="0"/>
                        </a:spcAft>
                      </a:pPr>
                      <a:r>
                        <a:rPr lang="ko-KR" altLang="en-US" sz="1000" kern="0" spc="0" baseline="0" dirty="0" smtClean="0">
                          <a:solidFill>
                            <a:srgbClr val="000000"/>
                          </a:solidFill>
                          <a:effectLst/>
                          <a:latin typeface="+mn-ea"/>
                          <a:ea typeface="+mn-ea"/>
                          <a:cs typeface="+mn-cs"/>
                        </a:rPr>
                        <a:t>데이터서버</a:t>
                      </a:r>
                      <a:r>
                        <a:rPr lang="en-US" altLang="ko-KR" sz="1000" kern="0" spc="0" baseline="0" dirty="0" smtClean="0">
                          <a:solidFill>
                            <a:srgbClr val="000000"/>
                          </a:solidFill>
                          <a:effectLst/>
                          <a:latin typeface="+mn-ea"/>
                          <a:ea typeface="+mn-ea"/>
                          <a:cs typeface="+mn-cs"/>
                        </a:rPr>
                        <a:t>(</a:t>
                      </a:r>
                      <a:r>
                        <a:rPr lang="en-US" sz="1000" kern="0" spc="0" baseline="0" dirty="0">
                          <a:solidFill>
                            <a:srgbClr val="000000"/>
                          </a:solidFill>
                          <a:effectLst/>
                          <a:latin typeface="+mn-ea"/>
                          <a:ea typeface="+mn-ea"/>
                          <a:cs typeface="+mn-cs"/>
                        </a:rPr>
                        <a:t>Type5)</a:t>
                      </a:r>
                    </a:p>
                  </a:txBody>
                  <a:tcPr marL="17907" marR="17907" marT="17907" marB="17907" anchor="ctr">
                    <a:lnL w="28575"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CE6F2"/>
                    </a:solidFill>
                  </a:tcPr>
                </a:tc>
                <a:tc>
                  <a:txBody>
                    <a:bodyPr/>
                    <a:lstStyle/>
                    <a:p>
                      <a:pPr marL="85725" marR="0" indent="0" algn="l" defTabSz="844083" rtl="0" eaLnBrk="1" fontAlgn="base" latinLnBrk="0" hangingPunct="1">
                        <a:lnSpc>
                          <a:spcPct val="100000"/>
                        </a:lnSpc>
                        <a:spcBef>
                          <a:spcPts val="0"/>
                        </a:spcBef>
                        <a:spcAft>
                          <a:spcPts val="0"/>
                        </a:spcAft>
                      </a:pPr>
                      <a:r>
                        <a:rPr lang="en-US" sz="1000" kern="0" spc="0" baseline="0" dirty="0">
                          <a:solidFill>
                            <a:srgbClr val="000000"/>
                          </a:solidFill>
                          <a:effectLst/>
                          <a:latin typeface="+mn-ea"/>
                          <a:ea typeface="+mn-ea"/>
                          <a:cs typeface="+mn-cs"/>
                        </a:rPr>
                        <a:t>Intel Xeon E5-2680 v3, 2.5.GHz(12core)×2CPU</a:t>
                      </a:r>
                      <a:r>
                        <a:rPr lang="en-US" sz="1000" kern="0" spc="0" baseline="0" dirty="0" smtClean="0">
                          <a:solidFill>
                            <a:srgbClr val="000000"/>
                          </a:solidFill>
                          <a:effectLst/>
                          <a:latin typeface="+mn-ea"/>
                          <a:ea typeface="+mn-ea"/>
                          <a:cs typeface="+mn-cs"/>
                        </a:rPr>
                        <a:t>, Memory</a:t>
                      </a:r>
                      <a:r>
                        <a:rPr lang="en-US" sz="1000" kern="0" spc="0" baseline="0" dirty="0">
                          <a:solidFill>
                            <a:srgbClr val="000000"/>
                          </a:solidFill>
                          <a:effectLst/>
                          <a:latin typeface="+mn-ea"/>
                          <a:ea typeface="+mn-ea"/>
                          <a:cs typeface="+mn-cs"/>
                        </a:rPr>
                        <a:t>: 256GB, HDD: 2TB×16</a:t>
                      </a:r>
                      <a:r>
                        <a:rPr lang="ko-KR" altLang="en-US" sz="1000" kern="0" spc="0" baseline="0" dirty="0">
                          <a:solidFill>
                            <a:srgbClr val="000000"/>
                          </a:solidFill>
                          <a:effectLst/>
                          <a:latin typeface="+mn-ea"/>
                          <a:ea typeface="+mn-ea"/>
                          <a:cs typeface="+mn-cs"/>
                        </a:rPr>
                        <a:t>개</a:t>
                      </a:r>
                    </a:p>
                  </a:txBody>
                  <a:tcPr marL="17907" marR="17907" marT="17907" marB="17907" anchor="ctr">
                    <a:lnL w="3556" cap="flat" cmpd="sng" algn="ctr">
                      <a:solidFill>
                        <a:srgbClr val="000000"/>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indent="0" algn="ctr" defTabSz="844083" rtl="0" eaLnBrk="1" fontAlgn="base" latinLnBrk="0" hangingPunct="1">
                        <a:lnSpc>
                          <a:spcPct val="100000"/>
                        </a:lnSpc>
                        <a:spcBef>
                          <a:spcPts val="0"/>
                        </a:spcBef>
                        <a:spcAft>
                          <a:spcPts val="0"/>
                        </a:spcAft>
                      </a:pPr>
                      <a:r>
                        <a:rPr lang="en-US" altLang="ko-KR" sz="1000" kern="0" spc="0" baseline="0" dirty="0">
                          <a:solidFill>
                            <a:srgbClr val="000000"/>
                          </a:solidFill>
                          <a:effectLst/>
                          <a:latin typeface="+mn-ea"/>
                          <a:ea typeface="+mn-ea"/>
                          <a:cs typeface="+mn-cs"/>
                        </a:rPr>
                        <a:t>3</a:t>
                      </a:r>
                      <a:r>
                        <a:rPr lang="ko-KR" altLang="en-US" sz="1000" kern="0" spc="0" baseline="0" dirty="0">
                          <a:solidFill>
                            <a:srgbClr val="000000"/>
                          </a:solidFill>
                          <a:effectLst/>
                          <a:latin typeface="+mn-ea"/>
                          <a:ea typeface="+mn-ea"/>
                          <a:cs typeface="+mn-cs"/>
                        </a:rPr>
                        <a:t>대</a:t>
                      </a:r>
                    </a:p>
                  </a:txBody>
                  <a:tcPr marL="17907" marR="17907" marT="17907" marB="17907"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indent="0" algn="ctr" defTabSz="844083" rtl="0" eaLnBrk="1" fontAlgn="base" latinLnBrk="0" hangingPunct="1">
                        <a:lnSpc>
                          <a:spcPct val="100000"/>
                        </a:lnSpc>
                        <a:spcBef>
                          <a:spcPts val="0"/>
                        </a:spcBef>
                        <a:spcAft>
                          <a:spcPts val="0"/>
                        </a:spcAft>
                      </a:pPr>
                      <a:r>
                        <a:rPr lang="ko-KR" altLang="en-US" sz="1000" kern="0" spc="0" baseline="0">
                          <a:solidFill>
                            <a:srgbClr val="000000"/>
                          </a:solidFill>
                          <a:effectLst/>
                          <a:latin typeface="+mn-ea"/>
                          <a:ea typeface="+mn-ea"/>
                          <a:cs typeface="+mn-cs"/>
                        </a:rPr>
                        <a:t>기업지원</a:t>
                      </a:r>
                    </a:p>
                  </a:txBody>
                  <a:tcPr marL="17907" marR="17907" marT="17907" marB="17907"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indent="0" algn="ctr" defTabSz="844083" rtl="0" eaLnBrk="1" fontAlgn="base" latinLnBrk="0" hangingPunct="1">
                        <a:lnSpc>
                          <a:spcPct val="100000"/>
                        </a:lnSpc>
                        <a:spcBef>
                          <a:spcPts val="0"/>
                        </a:spcBef>
                        <a:spcAft>
                          <a:spcPts val="0"/>
                        </a:spcAft>
                      </a:pPr>
                      <a:r>
                        <a:rPr lang="en-US" altLang="ko-KR" sz="1000" kern="0" spc="0" baseline="0" dirty="0">
                          <a:solidFill>
                            <a:srgbClr val="000000"/>
                          </a:solidFill>
                          <a:effectLst/>
                          <a:latin typeface="+mn-ea"/>
                          <a:ea typeface="+mn-ea"/>
                          <a:cs typeface="+mn-cs"/>
                        </a:rPr>
                        <a:t>2016</a:t>
                      </a:r>
                      <a:r>
                        <a:rPr lang="ko-KR" altLang="en-US" sz="1000" kern="0" spc="0" baseline="0" dirty="0">
                          <a:solidFill>
                            <a:srgbClr val="000000"/>
                          </a:solidFill>
                          <a:effectLst/>
                          <a:latin typeface="+mn-ea"/>
                          <a:ea typeface="+mn-ea"/>
                          <a:cs typeface="+mn-cs"/>
                        </a:rPr>
                        <a:t>년 </a:t>
                      </a:r>
                      <a:r>
                        <a:rPr lang="en-US" altLang="ko-KR" sz="1000" kern="0" spc="0" baseline="0" dirty="0">
                          <a:solidFill>
                            <a:srgbClr val="000000"/>
                          </a:solidFill>
                          <a:effectLst/>
                          <a:latin typeface="+mn-ea"/>
                          <a:ea typeface="+mn-ea"/>
                          <a:cs typeface="+mn-cs"/>
                        </a:rPr>
                        <a:t>2</a:t>
                      </a:r>
                      <a:r>
                        <a:rPr lang="ko-KR" altLang="en-US" sz="1000" kern="0" spc="0" baseline="0" dirty="0">
                          <a:solidFill>
                            <a:srgbClr val="000000"/>
                          </a:solidFill>
                          <a:effectLst/>
                          <a:latin typeface="+mn-ea"/>
                          <a:ea typeface="+mn-ea"/>
                          <a:cs typeface="+mn-cs"/>
                        </a:rPr>
                        <a:t>월</a:t>
                      </a:r>
                    </a:p>
                  </a:txBody>
                  <a:tcPr marL="17907" marR="17907" marT="17907" marB="17907" anchor="ctr">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30655">
                <a:tc>
                  <a:txBody>
                    <a:bodyPr/>
                    <a:lstStyle/>
                    <a:p>
                      <a:pPr marL="0" marR="0" indent="0" algn="ctr" fontAlgn="base" latinLnBrk="0">
                        <a:lnSpc>
                          <a:spcPct val="100000"/>
                        </a:lnSpc>
                        <a:spcBef>
                          <a:spcPts val="0"/>
                        </a:spcBef>
                        <a:spcAft>
                          <a:spcPts val="0"/>
                        </a:spcAft>
                      </a:pPr>
                      <a:r>
                        <a:rPr lang="ko-KR" altLang="en-US" sz="1000" kern="0" spc="0" baseline="0" dirty="0">
                          <a:solidFill>
                            <a:srgbClr val="000000"/>
                          </a:solidFill>
                          <a:effectLst/>
                          <a:latin typeface="+mn-ea"/>
                          <a:ea typeface="+mn-ea"/>
                          <a:cs typeface="+mn-cs"/>
                        </a:rPr>
                        <a:t>테스트서버</a:t>
                      </a:r>
                    </a:p>
                  </a:txBody>
                  <a:tcPr marL="17907" marR="17907" marT="17907" marB="17907" anchor="ctr">
                    <a:lnL w="28575"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CE6F2"/>
                    </a:solidFill>
                  </a:tcPr>
                </a:tc>
                <a:tc>
                  <a:txBody>
                    <a:bodyPr/>
                    <a:lstStyle/>
                    <a:p>
                      <a:pPr marL="85725" marR="0" indent="0" algn="l" defTabSz="844083" rtl="0" eaLnBrk="1" fontAlgn="base" latinLnBrk="0" hangingPunct="1">
                        <a:lnSpc>
                          <a:spcPct val="100000"/>
                        </a:lnSpc>
                        <a:spcBef>
                          <a:spcPts val="0"/>
                        </a:spcBef>
                        <a:spcAft>
                          <a:spcPts val="0"/>
                        </a:spcAft>
                      </a:pPr>
                      <a:r>
                        <a:rPr lang="en-US" sz="1000" kern="0" spc="0" baseline="0" dirty="0">
                          <a:solidFill>
                            <a:srgbClr val="000000"/>
                          </a:solidFill>
                          <a:effectLst/>
                          <a:latin typeface="+mn-ea"/>
                          <a:ea typeface="+mn-ea"/>
                          <a:cs typeface="+mn-cs"/>
                        </a:rPr>
                        <a:t>Intel Xeon E5-2620 v3, 2.4GHz(6core)×1CPU</a:t>
                      </a:r>
                      <a:r>
                        <a:rPr lang="en-US" sz="1000" kern="0" spc="0" baseline="0" dirty="0" smtClean="0">
                          <a:solidFill>
                            <a:srgbClr val="000000"/>
                          </a:solidFill>
                          <a:effectLst/>
                          <a:latin typeface="+mn-ea"/>
                          <a:ea typeface="+mn-ea"/>
                          <a:cs typeface="+mn-cs"/>
                        </a:rPr>
                        <a:t>, Memory</a:t>
                      </a:r>
                      <a:r>
                        <a:rPr lang="en-US" sz="1000" kern="0" spc="0" baseline="0" dirty="0">
                          <a:solidFill>
                            <a:srgbClr val="000000"/>
                          </a:solidFill>
                          <a:effectLst/>
                          <a:latin typeface="+mn-ea"/>
                          <a:ea typeface="+mn-ea"/>
                          <a:cs typeface="+mn-cs"/>
                        </a:rPr>
                        <a:t>: 8GB, HDD: 1TB</a:t>
                      </a:r>
                    </a:p>
                  </a:txBody>
                  <a:tcPr marL="17907" marR="17907" marT="17907" marB="17907" anchor="ctr">
                    <a:lnL w="3556" cap="flat" cmpd="sng" algn="ctr">
                      <a:solidFill>
                        <a:srgbClr val="000000"/>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indent="0" algn="ctr" defTabSz="844083" rtl="0" eaLnBrk="1" fontAlgn="base" latinLnBrk="0" hangingPunct="1">
                        <a:lnSpc>
                          <a:spcPct val="100000"/>
                        </a:lnSpc>
                        <a:spcBef>
                          <a:spcPts val="0"/>
                        </a:spcBef>
                        <a:spcAft>
                          <a:spcPts val="0"/>
                        </a:spcAft>
                      </a:pPr>
                      <a:r>
                        <a:rPr lang="en-US" altLang="ko-KR" sz="1000" kern="0" spc="0" baseline="0" dirty="0">
                          <a:solidFill>
                            <a:srgbClr val="000000"/>
                          </a:solidFill>
                          <a:effectLst/>
                          <a:latin typeface="+mn-ea"/>
                          <a:ea typeface="+mn-ea"/>
                          <a:cs typeface="+mn-cs"/>
                        </a:rPr>
                        <a:t>2</a:t>
                      </a:r>
                      <a:r>
                        <a:rPr lang="ko-KR" altLang="en-US" sz="1000" kern="0" spc="0" baseline="0" dirty="0">
                          <a:solidFill>
                            <a:srgbClr val="000000"/>
                          </a:solidFill>
                          <a:effectLst/>
                          <a:latin typeface="+mn-ea"/>
                          <a:ea typeface="+mn-ea"/>
                          <a:cs typeface="+mn-cs"/>
                        </a:rPr>
                        <a:t>대</a:t>
                      </a:r>
                    </a:p>
                  </a:txBody>
                  <a:tcPr marL="17907" marR="17907" marT="17907" marB="17907"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indent="0" algn="ctr" defTabSz="844083" rtl="0" eaLnBrk="1" fontAlgn="base" latinLnBrk="0" hangingPunct="1">
                        <a:lnSpc>
                          <a:spcPct val="100000"/>
                        </a:lnSpc>
                        <a:spcBef>
                          <a:spcPts val="0"/>
                        </a:spcBef>
                        <a:spcAft>
                          <a:spcPts val="0"/>
                        </a:spcAft>
                      </a:pPr>
                      <a:r>
                        <a:rPr lang="ko-KR" altLang="en-US" sz="1000" kern="0" spc="0" baseline="0" dirty="0">
                          <a:solidFill>
                            <a:srgbClr val="000000"/>
                          </a:solidFill>
                          <a:effectLst/>
                          <a:latin typeface="+mn-ea"/>
                          <a:ea typeface="+mn-ea"/>
                          <a:cs typeface="+mn-cs"/>
                        </a:rPr>
                        <a:t>기업지원</a:t>
                      </a:r>
                    </a:p>
                  </a:txBody>
                  <a:tcPr marL="17907" marR="17907" marT="17907" marB="17907"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indent="0" algn="ctr" defTabSz="844083" rtl="0" eaLnBrk="1" fontAlgn="base" latinLnBrk="0" hangingPunct="1">
                        <a:lnSpc>
                          <a:spcPct val="100000"/>
                        </a:lnSpc>
                        <a:spcBef>
                          <a:spcPts val="0"/>
                        </a:spcBef>
                        <a:spcAft>
                          <a:spcPts val="0"/>
                        </a:spcAft>
                      </a:pPr>
                      <a:r>
                        <a:rPr lang="en-US" altLang="ko-KR" sz="1000" kern="0" spc="0" baseline="0" dirty="0">
                          <a:solidFill>
                            <a:srgbClr val="000000"/>
                          </a:solidFill>
                          <a:effectLst/>
                          <a:latin typeface="+mn-ea"/>
                          <a:ea typeface="+mn-ea"/>
                          <a:cs typeface="+mn-cs"/>
                        </a:rPr>
                        <a:t>2016</a:t>
                      </a:r>
                      <a:r>
                        <a:rPr lang="ko-KR" altLang="en-US" sz="1000" kern="0" spc="0" baseline="0" dirty="0">
                          <a:solidFill>
                            <a:srgbClr val="000000"/>
                          </a:solidFill>
                          <a:effectLst/>
                          <a:latin typeface="+mn-ea"/>
                          <a:ea typeface="+mn-ea"/>
                          <a:cs typeface="+mn-cs"/>
                        </a:rPr>
                        <a:t>년 </a:t>
                      </a:r>
                      <a:r>
                        <a:rPr lang="en-US" altLang="ko-KR" sz="1000" kern="0" spc="0" baseline="0" dirty="0">
                          <a:solidFill>
                            <a:srgbClr val="000000"/>
                          </a:solidFill>
                          <a:effectLst/>
                          <a:latin typeface="+mn-ea"/>
                          <a:ea typeface="+mn-ea"/>
                          <a:cs typeface="+mn-cs"/>
                        </a:rPr>
                        <a:t>2</a:t>
                      </a:r>
                      <a:r>
                        <a:rPr lang="ko-KR" altLang="en-US" sz="1000" kern="0" spc="0" baseline="0" dirty="0">
                          <a:solidFill>
                            <a:srgbClr val="000000"/>
                          </a:solidFill>
                          <a:effectLst/>
                          <a:latin typeface="+mn-ea"/>
                          <a:ea typeface="+mn-ea"/>
                          <a:cs typeface="+mn-cs"/>
                        </a:rPr>
                        <a:t>월</a:t>
                      </a:r>
                    </a:p>
                  </a:txBody>
                  <a:tcPr marL="17907" marR="17907" marT="17907" marB="17907" anchor="ctr">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330655">
                <a:tc>
                  <a:txBody>
                    <a:bodyPr/>
                    <a:lstStyle/>
                    <a:p>
                      <a:pPr marL="0" marR="0" indent="0" algn="ctr" fontAlgn="base" latinLnBrk="0">
                        <a:lnSpc>
                          <a:spcPct val="100000"/>
                        </a:lnSpc>
                        <a:spcBef>
                          <a:spcPts val="0"/>
                        </a:spcBef>
                        <a:spcAft>
                          <a:spcPts val="0"/>
                        </a:spcAft>
                      </a:pPr>
                      <a:r>
                        <a:rPr lang="ko-KR" altLang="en-US" sz="1000" kern="0" spc="0" baseline="0" dirty="0" smtClean="0">
                          <a:solidFill>
                            <a:srgbClr val="000000"/>
                          </a:solidFill>
                          <a:effectLst/>
                          <a:latin typeface="+mn-ea"/>
                          <a:ea typeface="+mn-ea"/>
                          <a:cs typeface="+mn-cs"/>
                        </a:rPr>
                        <a:t>데이터서버</a:t>
                      </a:r>
                      <a:r>
                        <a:rPr lang="en-US" altLang="ko-KR" sz="1000" kern="0" spc="0" baseline="0" dirty="0" smtClean="0">
                          <a:solidFill>
                            <a:srgbClr val="000000"/>
                          </a:solidFill>
                          <a:effectLst/>
                          <a:latin typeface="+mn-ea"/>
                          <a:ea typeface="+mn-ea"/>
                          <a:cs typeface="+mn-cs"/>
                        </a:rPr>
                        <a:t>(</a:t>
                      </a:r>
                      <a:r>
                        <a:rPr lang="en-US" sz="1000" kern="0" spc="0" baseline="0" dirty="0">
                          <a:solidFill>
                            <a:srgbClr val="000000"/>
                          </a:solidFill>
                          <a:effectLst/>
                          <a:latin typeface="+mn-ea"/>
                          <a:ea typeface="+mn-ea"/>
                          <a:cs typeface="+mn-cs"/>
                        </a:rPr>
                        <a:t>Type2)</a:t>
                      </a:r>
                    </a:p>
                  </a:txBody>
                  <a:tcPr marL="17907" marR="17907" marT="17907" marB="17907" anchor="ctr">
                    <a:lnL w="28575"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CE6F2"/>
                    </a:solidFill>
                  </a:tcPr>
                </a:tc>
                <a:tc>
                  <a:txBody>
                    <a:bodyPr/>
                    <a:lstStyle/>
                    <a:p>
                      <a:pPr marL="85725" marR="0" indent="0" algn="l" defTabSz="844083" rtl="0" eaLnBrk="1" fontAlgn="base" latinLnBrk="0" hangingPunct="1">
                        <a:lnSpc>
                          <a:spcPct val="100000"/>
                        </a:lnSpc>
                        <a:spcBef>
                          <a:spcPts val="0"/>
                        </a:spcBef>
                        <a:spcAft>
                          <a:spcPts val="0"/>
                        </a:spcAft>
                      </a:pPr>
                      <a:r>
                        <a:rPr lang="en-US" sz="1000" kern="0" spc="0" baseline="0" dirty="0">
                          <a:solidFill>
                            <a:srgbClr val="000000"/>
                          </a:solidFill>
                          <a:effectLst/>
                          <a:latin typeface="+mn-ea"/>
                          <a:ea typeface="+mn-ea"/>
                          <a:cs typeface="+mn-cs"/>
                        </a:rPr>
                        <a:t>Intel Xeon E5-2630 v3, 2.4GHz(8core)×2CPU</a:t>
                      </a:r>
                      <a:r>
                        <a:rPr lang="en-US" sz="1000" kern="0" spc="0" baseline="0" dirty="0" smtClean="0">
                          <a:solidFill>
                            <a:srgbClr val="000000"/>
                          </a:solidFill>
                          <a:effectLst/>
                          <a:latin typeface="+mn-ea"/>
                          <a:ea typeface="+mn-ea"/>
                          <a:cs typeface="+mn-cs"/>
                        </a:rPr>
                        <a:t>, Memory</a:t>
                      </a:r>
                      <a:r>
                        <a:rPr lang="en-US" sz="1000" kern="0" spc="0" baseline="0" dirty="0">
                          <a:solidFill>
                            <a:srgbClr val="000000"/>
                          </a:solidFill>
                          <a:effectLst/>
                          <a:latin typeface="+mn-ea"/>
                          <a:ea typeface="+mn-ea"/>
                          <a:cs typeface="+mn-cs"/>
                        </a:rPr>
                        <a:t>: 128GB, HDD: 1TB×8</a:t>
                      </a:r>
                      <a:r>
                        <a:rPr lang="ko-KR" altLang="en-US" sz="1000" kern="0" spc="0" baseline="0" dirty="0">
                          <a:solidFill>
                            <a:srgbClr val="000000"/>
                          </a:solidFill>
                          <a:effectLst/>
                          <a:latin typeface="+mn-ea"/>
                          <a:ea typeface="+mn-ea"/>
                          <a:cs typeface="+mn-cs"/>
                        </a:rPr>
                        <a:t>개</a:t>
                      </a:r>
                    </a:p>
                  </a:txBody>
                  <a:tcPr marL="17907" marR="17907" marT="17907" marB="17907" anchor="ctr">
                    <a:lnL w="3556" cap="flat" cmpd="sng" algn="ctr">
                      <a:solidFill>
                        <a:srgbClr val="000000"/>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indent="0" algn="ctr" fontAlgn="base" latinLnBrk="0">
                        <a:lnSpc>
                          <a:spcPct val="100000"/>
                        </a:lnSpc>
                        <a:spcBef>
                          <a:spcPts val="0"/>
                        </a:spcBef>
                        <a:spcAft>
                          <a:spcPts val="0"/>
                        </a:spcAft>
                      </a:pPr>
                      <a:r>
                        <a:rPr lang="en-US" altLang="ko-KR" sz="1000" kern="0" spc="0" dirty="0">
                          <a:solidFill>
                            <a:srgbClr val="000000"/>
                          </a:solidFill>
                          <a:effectLst/>
                          <a:latin typeface="+mn-ea"/>
                          <a:ea typeface="+mn-ea"/>
                        </a:rPr>
                        <a:t>10</a:t>
                      </a:r>
                      <a:r>
                        <a:rPr lang="ko-KR" altLang="en-US" sz="1000" kern="0" spc="0" dirty="0">
                          <a:solidFill>
                            <a:srgbClr val="000000"/>
                          </a:solidFill>
                          <a:effectLst/>
                          <a:latin typeface="+mn-ea"/>
                          <a:ea typeface="+mn-ea"/>
                        </a:rPr>
                        <a:t>대</a:t>
                      </a:r>
                    </a:p>
                  </a:txBody>
                  <a:tcPr marL="17907" marR="17907" marT="17907" marB="17907"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indent="0" algn="ctr" fontAlgn="base" latinLnBrk="0">
                        <a:lnSpc>
                          <a:spcPct val="100000"/>
                        </a:lnSpc>
                        <a:spcBef>
                          <a:spcPts val="0"/>
                        </a:spcBef>
                        <a:spcAft>
                          <a:spcPts val="0"/>
                        </a:spcAft>
                      </a:pPr>
                      <a:r>
                        <a:rPr lang="ko-KR" altLang="en-US" sz="1000" kern="0" spc="0" baseline="0">
                          <a:solidFill>
                            <a:srgbClr val="000000"/>
                          </a:solidFill>
                          <a:effectLst/>
                          <a:latin typeface="+mn-ea"/>
                          <a:ea typeface="+mn-ea"/>
                          <a:cs typeface="+mn-cs"/>
                        </a:rPr>
                        <a:t>기업지원</a:t>
                      </a:r>
                    </a:p>
                  </a:txBody>
                  <a:tcPr marL="17907" marR="17907" marT="17907" marB="17907"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indent="0" algn="ctr" fontAlgn="base" latinLnBrk="0">
                        <a:lnSpc>
                          <a:spcPct val="100000"/>
                        </a:lnSpc>
                        <a:spcBef>
                          <a:spcPts val="0"/>
                        </a:spcBef>
                        <a:spcAft>
                          <a:spcPts val="0"/>
                        </a:spcAft>
                      </a:pPr>
                      <a:r>
                        <a:rPr lang="en-US" altLang="ko-KR" sz="1000" kern="0" spc="0" baseline="0" dirty="0">
                          <a:solidFill>
                            <a:srgbClr val="000000"/>
                          </a:solidFill>
                          <a:effectLst/>
                          <a:latin typeface="+mn-ea"/>
                          <a:ea typeface="+mn-ea"/>
                          <a:cs typeface="+mn-cs"/>
                        </a:rPr>
                        <a:t>2016</a:t>
                      </a:r>
                      <a:r>
                        <a:rPr lang="ko-KR" altLang="en-US" sz="1000" kern="0" spc="0" baseline="0" dirty="0">
                          <a:solidFill>
                            <a:srgbClr val="000000"/>
                          </a:solidFill>
                          <a:effectLst/>
                          <a:latin typeface="+mn-ea"/>
                          <a:ea typeface="+mn-ea"/>
                          <a:cs typeface="+mn-cs"/>
                        </a:rPr>
                        <a:t>년 </a:t>
                      </a:r>
                      <a:r>
                        <a:rPr lang="en-US" altLang="ko-KR" sz="1000" kern="0" spc="0" baseline="0" dirty="0">
                          <a:solidFill>
                            <a:srgbClr val="000000"/>
                          </a:solidFill>
                          <a:effectLst/>
                          <a:latin typeface="+mn-ea"/>
                          <a:ea typeface="+mn-ea"/>
                          <a:cs typeface="+mn-cs"/>
                        </a:rPr>
                        <a:t>1</a:t>
                      </a:r>
                      <a:r>
                        <a:rPr lang="ko-KR" altLang="en-US" sz="1000" kern="0" spc="0" baseline="0" dirty="0">
                          <a:solidFill>
                            <a:srgbClr val="000000"/>
                          </a:solidFill>
                          <a:effectLst/>
                          <a:latin typeface="+mn-ea"/>
                          <a:ea typeface="+mn-ea"/>
                          <a:cs typeface="+mn-cs"/>
                        </a:rPr>
                        <a:t>월</a:t>
                      </a:r>
                    </a:p>
                  </a:txBody>
                  <a:tcPr marL="17907" marR="17907" marT="17907" marB="17907" anchor="ctr">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330655">
                <a:tc>
                  <a:txBody>
                    <a:bodyPr/>
                    <a:lstStyle/>
                    <a:p>
                      <a:pPr marL="0" marR="0" indent="0" algn="ctr" fontAlgn="base" latinLnBrk="0">
                        <a:lnSpc>
                          <a:spcPct val="140000"/>
                        </a:lnSpc>
                        <a:spcBef>
                          <a:spcPts val="0"/>
                        </a:spcBef>
                        <a:spcAft>
                          <a:spcPts val="0"/>
                        </a:spcAft>
                      </a:pPr>
                      <a:r>
                        <a:rPr lang="ko-KR" altLang="en-US" sz="1000" kern="0" spc="0" baseline="0" dirty="0" smtClean="0">
                          <a:solidFill>
                            <a:srgbClr val="000000"/>
                          </a:solidFill>
                          <a:effectLst/>
                          <a:latin typeface="+mn-ea"/>
                          <a:ea typeface="+mn-ea"/>
                          <a:cs typeface="+mn-cs"/>
                        </a:rPr>
                        <a:t>데이터서버</a:t>
                      </a:r>
                      <a:r>
                        <a:rPr lang="en-US" altLang="ko-KR" sz="1000" kern="0" spc="0" baseline="0" dirty="0" smtClean="0">
                          <a:solidFill>
                            <a:srgbClr val="000000"/>
                          </a:solidFill>
                          <a:effectLst/>
                          <a:latin typeface="+mn-ea"/>
                          <a:ea typeface="+mn-ea"/>
                          <a:cs typeface="+mn-cs"/>
                        </a:rPr>
                        <a:t>(</a:t>
                      </a:r>
                      <a:r>
                        <a:rPr lang="en-US" sz="1000" kern="0" spc="0" baseline="0" dirty="0">
                          <a:solidFill>
                            <a:srgbClr val="000000"/>
                          </a:solidFill>
                          <a:effectLst/>
                          <a:latin typeface="+mn-ea"/>
                          <a:ea typeface="+mn-ea"/>
                          <a:cs typeface="+mn-cs"/>
                        </a:rPr>
                        <a:t>Type3)</a:t>
                      </a:r>
                    </a:p>
                  </a:txBody>
                  <a:tcPr marL="17907" marR="17907" marT="17907" marB="17907" anchor="ctr">
                    <a:lnL w="28575"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CE6F2"/>
                    </a:solidFill>
                  </a:tcPr>
                </a:tc>
                <a:tc>
                  <a:txBody>
                    <a:bodyPr/>
                    <a:lstStyle/>
                    <a:p>
                      <a:pPr marL="0" marR="0" indent="0" algn="ctr" fontAlgn="base" latinLnBrk="0">
                        <a:lnSpc>
                          <a:spcPct val="140000"/>
                        </a:lnSpc>
                        <a:spcBef>
                          <a:spcPts val="0"/>
                        </a:spcBef>
                        <a:spcAft>
                          <a:spcPts val="0"/>
                        </a:spcAft>
                      </a:pPr>
                      <a:r>
                        <a:rPr lang="en-US" sz="1000" kern="0" spc="0" dirty="0">
                          <a:solidFill>
                            <a:srgbClr val="000000"/>
                          </a:solidFill>
                          <a:effectLst/>
                          <a:latin typeface="+mn-ea"/>
                          <a:ea typeface="+mn-ea"/>
                        </a:rPr>
                        <a:t>Intel Xeon E5-2630 v3, 2.4GHz(8core)×2CPU</a:t>
                      </a:r>
                      <a:r>
                        <a:rPr lang="en-US" sz="1000" kern="0" spc="0" dirty="0" smtClean="0">
                          <a:solidFill>
                            <a:srgbClr val="000000"/>
                          </a:solidFill>
                          <a:effectLst/>
                          <a:latin typeface="+mn-ea"/>
                          <a:ea typeface="+mn-ea"/>
                        </a:rPr>
                        <a:t>, Memory</a:t>
                      </a:r>
                      <a:r>
                        <a:rPr lang="en-US" sz="1000" kern="0" spc="0" dirty="0">
                          <a:solidFill>
                            <a:srgbClr val="000000"/>
                          </a:solidFill>
                          <a:effectLst/>
                          <a:latin typeface="+mn-ea"/>
                          <a:ea typeface="+mn-ea"/>
                        </a:rPr>
                        <a:t>: 64GB, HDD: 1TB×4</a:t>
                      </a:r>
                      <a:r>
                        <a:rPr lang="ko-KR" altLang="en-US" sz="1000" kern="0" spc="0" dirty="0">
                          <a:solidFill>
                            <a:srgbClr val="000000"/>
                          </a:solidFill>
                          <a:effectLst/>
                          <a:latin typeface="+mn-ea"/>
                          <a:ea typeface="+mn-ea"/>
                        </a:rPr>
                        <a:t>개</a:t>
                      </a:r>
                    </a:p>
                  </a:txBody>
                  <a:tcPr marL="17907" marR="17907" marT="17907" marB="17907" anchor="ctr">
                    <a:lnL w="3556" cap="flat" cmpd="sng" algn="ctr">
                      <a:solidFill>
                        <a:srgbClr val="000000"/>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indent="0" algn="ctr" fontAlgn="base" latinLnBrk="0">
                        <a:lnSpc>
                          <a:spcPct val="140000"/>
                        </a:lnSpc>
                        <a:spcBef>
                          <a:spcPts val="0"/>
                        </a:spcBef>
                        <a:spcAft>
                          <a:spcPts val="0"/>
                        </a:spcAft>
                      </a:pPr>
                      <a:r>
                        <a:rPr lang="en-US" altLang="ko-KR" sz="1000" kern="0" spc="0">
                          <a:solidFill>
                            <a:srgbClr val="000000"/>
                          </a:solidFill>
                          <a:effectLst/>
                          <a:latin typeface="+mn-ea"/>
                          <a:ea typeface="+mn-ea"/>
                        </a:rPr>
                        <a:t>25</a:t>
                      </a:r>
                      <a:r>
                        <a:rPr lang="ko-KR" altLang="en-US" sz="1000" kern="0" spc="0">
                          <a:solidFill>
                            <a:srgbClr val="000000"/>
                          </a:solidFill>
                          <a:effectLst/>
                          <a:latin typeface="+mn-ea"/>
                          <a:ea typeface="+mn-ea"/>
                        </a:rPr>
                        <a:t>대</a:t>
                      </a:r>
                    </a:p>
                  </a:txBody>
                  <a:tcPr marL="17907" marR="17907" marT="17907" marB="17907"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indent="0" algn="ctr" fontAlgn="base" latinLnBrk="0">
                        <a:lnSpc>
                          <a:spcPct val="140000"/>
                        </a:lnSpc>
                        <a:spcBef>
                          <a:spcPts val="0"/>
                        </a:spcBef>
                        <a:spcAft>
                          <a:spcPts val="0"/>
                        </a:spcAft>
                      </a:pPr>
                      <a:r>
                        <a:rPr lang="ko-KR" altLang="en-US" sz="1000" kern="0" spc="0">
                          <a:solidFill>
                            <a:srgbClr val="000000"/>
                          </a:solidFill>
                          <a:effectLst/>
                          <a:latin typeface="+mn-ea"/>
                          <a:ea typeface="+mn-ea"/>
                        </a:rPr>
                        <a:t>기업지원</a:t>
                      </a:r>
                    </a:p>
                  </a:txBody>
                  <a:tcPr marL="17907" marR="17907" marT="17907" marB="17907"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indent="0" algn="ctr" fontAlgn="base" latinLnBrk="0">
                        <a:lnSpc>
                          <a:spcPct val="140000"/>
                        </a:lnSpc>
                        <a:spcBef>
                          <a:spcPts val="0"/>
                        </a:spcBef>
                        <a:spcAft>
                          <a:spcPts val="0"/>
                        </a:spcAft>
                      </a:pPr>
                      <a:r>
                        <a:rPr lang="en-US" altLang="ko-KR" sz="1000" kern="0" spc="0" dirty="0">
                          <a:solidFill>
                            <a:srgbClr val="000000"/>
                          </a:solidFill>
                          <a:effectLst/>
                          <a:latin typeface="+mn-ea"/>
                          <a:ea typeface="+mn-ea"/>
                        </a:rPr>
                        <a:t>2016</a:t>
                      </a:r>
                      <a:r>
                        <a:rPr lang="ko-KR" altLang="en-US" sz="1000" kern="0" spc="0" dirty="0">
                          <a:solidFill>
                            <a:srgbClr val="000000"/>
                          </a:solidFill>
                          <a:effectLst/>
                          <a:latin typeface="+mn-ea"/>
                          <a:ea typeface="+mn-ea"/>
                        </a:rPr>
                        <a:t>년 </a:t>
                      </a:r>
                      <a:r>
                        <a:rPr lang="en-US" altLang="ko-KR" sz="1000" kern="0" spc="0" dirty="0">
                          <a:solidFill>
                            <a:srgbClr val="000000"/>
                          </a:solidFill>
                          <a:effectLst/>
                          <a:latin typeface="+mn-ea"/>
                          <a:ea typeface="+mn-ea"/>
                        </a:rPr>
                        <a:t>1</a:t>
                      </a:r>
                      <a:r>
                        <a:rPr lang="ko-KR" altLang="en-US" sz="1000" kern="0" spc="0" dirty="0">
                          <a:solidFill>
                            <a:srgbClr val="000000"/>
                          </a:solidFill>
                          <a:effectLst/>
                          <a:latin typeface="+mn-ea"/>
                          <a:ea typeface="+mn-ea"/>
                        </a:rPr>
                        <a:t>월</a:t>
                      </a:r>
                    </a:p>
                  </a:txBody>
                  <a:tcPr marL="17907" marR="17907" marT="17907" marB="17907" anchor="ctr">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330655">
                <a:tc>
                  <a:txBody>
                    <a:bodyPr/>
                    <a:lstStyle/>
                    <a:p>
                      <a:pPr marL="0" marR="0" indent="0" algn="ctr" fontAlgn="base" latinLnBrk="0">
                        <a:lnSpc>
                          <a:spcPct val="100000"/>
                        </a:lnSpc>
                        <a:spcBef>
                          <a:spcPts val="0"/>
                        </a:spcBef>
                        <a:spcAft>
                          <a:spcPts val="0"/>
                        </a:spcAft>
                      </a:pPr>
                      <a:r>
                        <a:rPr lang="ko-KR" altLang="en-US" sz="1000" kern="0" spc="0" baseline="0" dirty="0" err="1">
                          <a:solidFill>
                            <a:srgbClr val="000000"/>
                          </a:solidFill>
                          <a:effectLst/>
                          <a:latin typeface="+mn-ea"/>
                          <a:ea typeface="+mn-ea"/>
                          <a:cs typeface="+mn-cs"/>
                        </a:rPr>
                        <a:t>교육용서버</a:t>
                      </a:r>
                      <a:endParaRPr lang="ko-KR" altLang="en-US" sz="1000" kern="0" spc="0" baseline="0" dirty="0">
                        <a:solidFill>
                          <a:srgbClr val="000000"/>
                        </a:solidFill>
                        <a:effectLst/>
                        <a:latin typeface="+mn-ea"/>
                        <a:ea typeface="+mn-ea"/>
                        <a:cs typeface="+mn-cs"/>
                      </a:endParaRPr>
                    </a:p>
                  </a:txBody>
                  <a:tcPr marL="17907" marR="17907" marT="17907" marB="17907" anchor="ctr">
                    <a:lnL w="28575"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CE6F2"/>
                    </a:solidFill>
                  </a:tcPr>
                </a:tc>
                <a:tc>
                  <a:txBody>
                    <a:bodyPr/>
                    <a:lstStyle/>
                    <a:p>
                      <a:pPr marL="85725" marR="0" indent="0" algn="l" defTabSz="844083" rtl="0" eaLnBrk="1" fontAlgn="base" latinLnBrk="0" hangingPunct="1">
                        <a:lnSpc>
                          <a:spcPct val="100000"/>
                        </a:lnSpc>
                        <a:spcBef>
                          <a:spcPts val="0"/>
                        </a:spcBef>
                        <a:spcAft>
                          <a:spcPts val="0"/>
                        </a:spcAft>
                      </a:pPr>
                      <a:r>
                        <a:rPr lang="en-US" sz="1000" kern="0" spc="0" baseline="0" dirty="0">
                          <a:solidFill>
                            <a:srgbClr val="000000"/>
                          </a:solidFill>
                          <a:effectLst/>
                          <a:latin typeface="+mn-ea"/>
                          <a:ea typeface="+mn-ea"/>
                          <a:cs typeface="+mn-cs"/>
                        </a:rPr>
                        <a:t>Intel Xeon 4 Core E3-1220v3 3.1GHz×1CPU</a:t>
                      </a:r>
                      <a:r>
                        <a:rPr lang="en-US" sz="1000" kern="0" spc="0" baseline="0" dirty="0" smtClean="0">
                          <a:solidFill>
                            <a:srgbClr val="000000"/>
                          </a:solidFill>
                          <a:effectLst/>
                          <a:latin typeface="+mn-ea"/>
                          <a:ea typeface="+mn-ea"/>
                          <a:cs typeface="+mn-cs"/>
                        </a:rPr>
                        <a:t>, Memory</a:t>
                      </a:r>
                      <a:r>
                        <a:rPr lang="en-US" sz="1000" kern="0" spc="0" baseline="0" dirty="0">
                          <a:solidFill>
                            <a:srgbClr val="000000"/>
                          </a:solidFill>
                          <a:effectLst/>
                          <a:latin typeface="+mn-ea"/>
                          <a:ea typeface="+mn-ea"/>
                          <a:cs typeface="+mn-cs"/>
                        </a:rPr>
                        <a:t>: 8GB, HDD: 1TB</a:t>
                      </a:r>
                    </a:p>
                  </a:txBody>
                  <a:tcPr marL="17907" marR="17907" marT="17907" marB="17907" anchor="ctr">
                    <a:lnL w="3556" cap="flat" cmpd="sng" algn="ctr">
                      <a:solidFill>
                        <a:srgbClr val="000000"/>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indent="0" algn="ctr" defTabSz="844083" rtl="0" eaLnBrk="1" fontAlgn="base" latinLnBrk="0" hangingPunct="1">
                        <a:lnSpc>
                          <a:spcPct val="100000"/>
                        </a:lnSpc>
                        <a:spcBef>
                          <a:spcPts val="0"/>
                        </a:spcBef>
                        <a:spcAft>
                          <a:spcPts val="0"/>
                        </a:spcAft>
                      </a:pPr>
                      <a:r>
                        <a:rPr lang="en-US" altLang="ko-KR" sz="1000" kern="0" spc="0" baseline="0" dirty="0">
                          <a:solidFill>
                            <a:srgbClr val="000000"/>
                          </a:solidFill>
                          <a:effectLst/>
                          <a:latin typeface="+mn-ea"/>
                          <a:ea typeface="+mn-ea"/>
                          <a:cs typeface="+mn-cs"/>
                        </a:rPr>
                        <a:t>10</a:t>
                      </a:r>
                      <a:r>
                        <a:rPr lang="ko-KR" altLang="en-US" sz="1000" kern="0" spc="0" baseline="0" dirty="0">
                          <a:solidFill>
                            <a:srgbClr val="000000"/>
                          </a:solidFill>
                          <a:effectLst/>
                          <a:latin typeface="+mn-ea"/>
                          <a:ea typeface="+mn-ea"/>
                          <a:cs typeface="+mn-cs"/>
                        </a:rPr>
                        <a:t>대</a:t>
                      </a:r>
                    </a:p>
                  </a:txBody>
                  <a:tcPr marL="17907" marR="17907" marT="17907" marB="17907"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indent="0" algn="ctr" defTabSz="844083" rtl="0" eaLnBrk="1" fontAlgn="base" latinLnBrk="0" hangingPunct="1">
                        <a:lnSpc>
                          <a:spcPct val="100000"/>
                        </a:lnSpc>
                        <a:spcBef>
                          <a:spcPts val="0"/>
                        </a:spcBef>
                        <a:spcAft>
                          <a:spcPts val="0"/>
                        </a:spcAft>
                      </a:pPr>
                      <a:r>
                        <a:rPr lang="ko-KR" altLang="en-US" sz="1000" kern="0" spc="0" baseline="0" dirty="0">
                          <a:solidFill>
                            <a:srgbClr val="000000"/>
                          </a:solidFill>
                          <a:effectLst/>
                          <a:latin typeface="+mn-ea"/>
                          <a:ea typeface="+mn-ea"/>
                          <a:cs typeface="+mn-cs"/>
                        </a:rPr>
                        <a:t>교육</a:t>
                      </a:r>
                    </a:p>
                  </a:txBody>
                  <a:tcPr marL="17907" marR="17907" marT="17907" marB="17907"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indent="0" algn="ctr" fontAlgn="base" latinLnBrk="0">
                        <a:lnSpc>
                          <a:spcPct val="100000"/>
                        </a:lnSpc>
                        <a:spcBef>
                          <a:spcPts val="0"/>
                        </a:spcBef>
                        <a:spcAft>
                          <a:spcPts val="0"/>
                        </a:spcAft>
                      </a:pPr>
                      <a:r>
                        <a:rPr lang="en-US" altLang="ko-KR" sz="1000" kern="0" spc="0" baseline="0" dirty="0">
                          <a:solidFill>
                            <a:srgbClr val="000000"/>
                          </a:solidFill>
                          <a:effectLst/>
                          <a:latin typeface="+mn-ea"/>
                          <a:ea typeface="+mn-ea"/>
                          <a:cs typeface="+mn-cs"/>
                        </a:rPr>
                        <a:t>2015</a:t>
                      </a:r>
                      <a:r>
                        <a:rPr lang="ko-KR" altLang="en-US" sz="1000" kern="0" spc="0" baseline="0" dirty="0">
                          <a:solidFill>
                            <a:srgbClr val="000000"/>
                          </a:solidFill>
                          <a:effectLst/>
                          <a:latin typeface="+mn-ea"/>
                          <a:ea typeface="+mn-ea"/>
                          <a:cs typeface="+mn-cs"/>
                        </a:rPr>
                        <a:t>년 </a:t>
                      </a:r>
                      <a:r>
                        <a:rPr lang="en-US" altLang="ko-KR" sz="1000" kern="0" spc="0" baseline="0" dirty="0">
                          <a:solidFill>
                            <a:srgbClr val="000000"/>
                          </a:solidFill>
                          <a:effectLst/>
                          <a:latin typeface="+mn-ea"/>
                          <a:ea typeface="+mn-ea"/>
                          <a:cs typeface="+mn-cs"/>
                        </a:rPr>
                        <a:t>4</a:t>
                      </a:r>
                      <a:r>
                        <a:rPr lang="ko-KR" altLang="en-US" sz="1000" kern="0" spc="0" baseline="0" dirty="0">
                          <a:solidFill>
                            <a:srgbClr val="000000"/>
                          </a:solidFill>
                          <a:effectLst/>
                          <a:latin typeface="+mn-ea"/>
                          <a:ea typeface="+mn-ea"/>
                          <a:cs typeface="+mn-cs"/>
                        </a:rPr>
                        <a:t>월</a:t>
                      </a:r>
                    </a:p>
                  </a:txBody>
                  <a:tcPr marL="17907" marR="17907" marT="17907" marB="17907" anchor="ctr">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330655">
                <a:tc>
                  <a:txBody>
                    <a:bodyPr/>
                    <a:lstStyle/>
                    <a:p>
                      <a:pPr marL="0" marR="0" indent="0" algn="ctr" fontAlgn="base" latinLnBrk="0">
                        <a:lnSpc>
                          <a:spcPct val="100000"/>
                        </a:lnSpc>
                        <a:spcBef>
                          <a:spcPts val="0"/>
                        </a:spcBef>
                        <a:spcAft>
                          <a:spcPts val="0"/>
                        </a:spcAft>
                      </a:pPr>
                      <a:r>
                        <a:rPr lang="ko-KR" altLang="en-US" sz="1000" kern="0" spc="0" baseline="0" dirty="0" smtClean="0">
                          <a:solidFill>
                            <a:srgbClr val="000000"/>
                          </a:solidFill>
                          <a:effectLst/>
                          <a:latin typeface="+mn-ea"/>
                          <a:ea typeface="+mn-ea"/>
                          <a:cs typeface="+mn-cs"/>
                        </a:rPr>
                        <a:t>벤치마킹테스트서버</a:t>
                      </a:r>
                      <a:r>
                        <a:rPr lang="en-US" altLang="ko-KR" sz="1000" kern="0" spc="0" baseline="0" dirty="0">
                          <a:solidFill>
                            <a:srgbClr val="000000"/>
                          </a:solidFill>
                          <a:effectLst/>
                          <a:latin typeface="+mn-ea"/>
                          <a:ea typeface="+mn-ea"/>
                          <a:cs typeface="+mn-cs"/>
                        </a:rPr>
                        <a:t>1</a:t>
                      </a:r>
                      <a:endParaRPr lang="ko-KR" altLang="en-US" sz="1000" kern="0" spc="0" baseline="0" dirty="0">
                        <a:solidFill>
                          <a:srgbClr val="000000"/>
                        </a:solidFill>
                        <a:effectLst/>
                        <a:latin typeface="+mn-ea"/>
                        <a:ea typeface="+mn-ea"/>
                        <a:cs typeface="+mn-cs"/>
                      </a:endParaRPr>
                    </a:p>
                  </a:txBody>
                  <a:tcPr marL="17907" marR="17907" marT="17907" marB="17907" anchor="ctr">
                    <a:lnL w="28575"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CE6F2"/>
                    </a:solidFill>
                  </a:tcPr>
                </a:tc>
                <a:tc>
                  <a:txBody>
                    <a:bodyPr/>
                    <a:lstStyle/>
                    <a:p>
                      <a:pPr marL="85725" marR="0" indent="0" algn="l" defTabSz="844083" rtl="0" eaLnBrk="1" fontAlgn="base" latinLnBrk="0" hangingPunct="1">
                        <a:lnSpc>
                          <a:spcPct val="100000"/>
                        </a:lnSpc>
                        <a:spcBef>
                          <a:spcPts val="0"/>
                        </a:spcBef>
                        <a:spcAft>
                          <a:spcPts val="0"/>
                        </a:spcAft>
                      </a:pPr>
                      <a:r>
                        <a:rPr lang="en-US" sz="1000" kern="0" spc="0" baseline="0" dirty="0">
                          <a:solidFill>
                            <a:srgbClr val="000000"/>
                          </a:solidFill>
                          <a:effectLst/>
                          <a:latin typeface="+mn-ea"/>
                          <a:ea typeface="+mn-ea"/>
                          <a:cs typeface="+mn-cs"/>
                        </a:rPr>
                        <a:t>Intel Xeon E5-2640 v3, 2.6GHz(8Core)×2CPU</a:t>
                      </a:r>
                      <a:r>
                        <a:rPr lang="en-US" sz="1000" kern="0" spc="0" baseline="0" dirty="0" smtClean="0">
                          <a:solidFill>
                            <a:srgbClr val="000000"/>
                          </a:solidFill>
                          <a:effectLst/>
                          <a:latin typeface="+mn-ea"/>
                          <a:ea typeface="+mn-ea"/>
                          <a:cs typeface="+mn-cs"/>
                        </a:rPr>
                        <a:t>, Memory</a:t>
                      </a:r>
                      <a:r>
                        <a:rPr lang="en-US" sz="1000" kern="0" spc="0" baseline="0" dirty="0">
                          <a:solidFill>
                            <a:srgbClr val="000000"/>
                          </a:solidFill>
                          <a:effectLst/>
                          <a:latin typeface="+mn-ea"/>
                          <a:ea typeface="+mn-ea"/>
                          <a:cs typeface="+mn-cs"/>
                        </a:rPr>
                        <a:t>: 128GB, HDD: 1TB×4</a:t>
                      </a:r>
                      <a:r>
                        <a:rPr lang="ko-KR" altLang="en-US" sz="1000" kern="0" spc="0" baseline="0" dirty="0">
                          <a:solidFill>
                            <a:srgbClr val="000000"/>
                          </a:solidFill>
                          <a:effectLst/>
                          <a:latin typeface="+mn-ea"/>
                          <a:ea typeface="+mn-ea"/>
                          <a:cs typeface="+mn-cs"/>
                        </a:rPr>
                        <a:t>개</a:t>
                      </a:r>
                    </a:p>
                  </a:txBody>
                  <a:tcPr marL="17907" marR="17907" marT="17907" marB="17907" anchor="ctr">
                    <a:lnL w="3556" cap="flat" cmpd="sng" algn="ctr">
                      <a:solidFill>
                        <a:srgbClr val="000000"/>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indent="0" algn="ctr" fontAlgn="base" latinLnBrk="0">
                        <a:lnSpc>
                          <a:spcPct val="100000"/>
                        </a:lnSpc>
                        <a:spcBef>
                          <a:spcPts val="0"/>
                        </a:spcBef>
                        <a:spcAft>
                          <a:spcPts val="0"/>
                        </a:spcAft>
                      </a:pPr>
                      <a:r>
                        <a:rPr lang="en-US" altLang="ko-KR" sz="1000" kern="0" spc="0" dirty="0">
                          <a:solidFill>
                            <a:srgbClr val="000000"/>
                          </a:solidFill>
                          <a:effectLst/>
                          <a:latin typeface="+mn-ea"/>
                          <a:ea typeface="+mn-ea"/>
                        </a:rPr>
                        <a:t>2</a:t>
                      </a:r>
                      <a:r>
                        <a:rPr lang="ko-KR" altLang="en-US" sz="1000" kern="0" spc="0" dirty="0">
                          <a:solidFill>
                            <a:srgbClr val="000000"/>
                          </a:solidFill>
                          <a:effectLst/>
                          <a:latin typeface="+mn-ea"/>
                          <a:ea typeface="+mn-ea"/>
                        </a:rPr>
                        <a:t>대</a:t>
                      </a:r>
                    </a:p>
                  </a:txBody>
                  <a:tcPr marL="17907" marR="17907" marT="17907" marB="17907"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indent="0" algn="ctr" fontAlgn="base" latinLnBrk="0">
                        <a:lnSpc>
                          <a:spcPct val="100000"/>
                        </a:lnSpc>
                        <a:spcBef>
                          <a:spcPts val="0"/>
                        </a:spcBef>
                        <a:spcAft>
                          <a:spcPts val="0"/>
                        </a:spcAft>
                      </a:pPr>
                      <a:r>
                        <a:rPr lang="ko-KR" altLang="en-US" sz="1000" kern="0" spc="0" baseline="0" dirty="0">
                          <a:solidFill>
                            <a:srgbClr val="000000"/>
                          </a:solidFill>
                          <a:effectLst/>
                          <a:latin typeface="+mn-ea"/>
                          <a:ea typeface="+mn-ea"/>
                          <a:cs typeface="+mn-cs"/>
                        </a:rPr>
                        <a:t>기업지원</a:t>
                      </a:r>
                    </a:p>
                  </a:txBody>
                  <a:tcPr marL="17907" marR="17907" marT="17907" marB="17907"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indent="0" algn="ctr" fontAlgn="base" latinLnBrk="0">
                        <a:lnSpc>
                          <a:spcPct val="100000"/>
                        </a:lnSpc>
                        <a:spcBef>
                          <a:spcPts val="0"/>
                        </a:spcBef>
                        <a:spcAft>
                          <a:spcPts val="0"/>
                        </a:spcAft>
                      </a:pPr>
                      <a:r>
                        <a:rPr lang="en-US" altLang="ko-KR" sz="1000" kern="0" spc="0" baseline="0">
                          <a:solidFill>
                            <a:srgbClr val="000000"/>
                          </a:solidFill>
                          <a:effectLst/>
                          <a:latin typeface="+mn-ea"/>
                          <a:ea typeface="+mn-ea"/>
                          <a:cs typeface="+mn-cs"/>
                        </a:rPr>
                        <a:t>2015</a:t>
                      </a:r>
                      <a:r>
                        <a:rPr lang="ko-KR" altLang="en-US" sz="1000" kern="0" spc="0" baseline="0">
                          <a:solidFill>
                            <a:srgbClr val="000000"/>
                          </a:solidFill>
                          <a:effectLst/>
                          <a:latin typeface="+mn-ea"/>
                          <a:ea typeface="+mn-ea"/>
                          <a:cs typeface="+mn-cs"/>
                        </a:rPr>
                        <a:t>년 </a:t>
                      </a:r>
                      <a:r>
                        <a:rPr lang="en-US" altLang="ko-KR" sz="1000" kern="0" spc="0" baseline="0">
                          <a:solidFill>
                            <a:srgbClr val="000000"/>
                          </a:solidFill>
                          <a:effectLst/>
                          <a:latin typeface="+mn-ea"/>
                          <a:ea typeface="+mn-ea"/>
                          <a:cs typeface="+mn-cs"/>
                        </a:rPr>
                        <a:t>4</a:t>
                      </a:r>
                      <a:r>
                        <a:rPr lang="ko-KR" altLang="en-US" sz="1000" kern="0" spc="0" baseline="0">
                          <a:solidFill>
                            <a:srgbClr val="000000"/>
                          </a:solidFill>
                          <a:effectLst/>
                          <a:latin typeface="+mn-ea"/>
                          <a:ea typeface="+mn-ea"/>
                          <a:cs typeface="+mn-cs"/>
                        </a:rPr>
                        <a:t>월</a:t>
                      </a:r>
                    </a:p>
                  </a:txBody>
                  <a:tcPr marL="17907" marR="17907" marT="17907" marB="17907" anchor="ctr">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330655">
                <a:tc>
                  <a:txBody>
                    <a:bodyPr/>
                    <a:lstStyle/>
                    <a:p>
                      <a:pPr marL="0" marR="0" indent="0" algn="ctr" fontAlgn="base" latinLnBrk="0">
                        <a:lnSpc>
                          <a:spcPct val="100000"/>
                        </a:lnSpc>
                        <a:spcBef>
                          <a:spcPts val="0"/>
                        </a:spcBef>
                        <a:spcAft>
                          <a:spcPts val="0"/>
                        </a:spcAft>
                      </a:pPr>
                      <a:r>
                        <a:rPr lang="ko-KR" altLang="en-US" sz="1000" kern="0" spc="0" baseline="0" dirty="0" smtClean="0">
                          <a:solidFill>
                            <a:srgbClr val="000000"/>
                          </a:solidFill>
                          <a:effectLst/>
                          <a:latin typeface="+mn-ea"/>
                          <a:ea typeface="+mn-ea"/>
                          <a:cs typeface="+mn-cs"/>
                        </a:rPr>
                        <a:t>벤치마킹테스트서버</a:t>
                      </a:r>
                      <a:r>
                        <a:rPr lang="en-US" altLang="ko-KR" sz="1000" kern="0" spc="0" baseline="0" dirty="0">
                          <a:solidFill>
                            <a:srgbClr val="000000"/>
                          </a:solidFill>
                          <a:effectLst/>
                          <a:latin typeface="+mn-ea"/>
                          <a:ea typeface="+mn-ea"/>
                          <a:cs typeface="+mn-cs"/>
                        </a:rPr>
                        <a:t>2</a:t>
                      </a:r>
                      <a:endParaRPr lang="ko-KR" altLang="en-US" sz="1000" kern="0" spc="0" baseline="0" dirty="0">
                        <a:solidFill>
                          <a:srgbClr val="000000"/>
                        </a:solidFill>
                        <a:effectLst/>
                        <a:latin typeface="+mn-ea"/>
                        <a:ea typeface="+mn-ea"/>
                        <a:cs typeface="+mn-cs"/>
                      </a:endParaRPr>
                    </a:p>
                  </a:txBody>
                  <a:tcPr marL="17907" marR="17907" marT="17907" marB="17907" anchor="ctr">
                    <a:lnL w="28575"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CE6F2"/>
                    </a:solidFill>
                  </a:tcPr>
                </a:tc>
                <a:tc>
                  <a:txBody>
                    <a:bodyPr/>
                    <a:lstStyle/>
                    <a:p>
                      <a:pPr marL="85725" marR="0" indent="0" algn="l" defTabSz="844083" rtl="0" eaLnBrk="1" fontAlgn="base" latinLnBrk="0" hangingPunct="1">
                        <a:lnSpc>
                          <a:spcPct val="100000"/>
                        </a:lnSpc>
                        <a:spcBef>
                          <a:spcPts val="0"/>
                        </a:spcBef>
                        <a:spcAft>
                          <a:spcPts val="0"/>
                        </a:spcAft>
                      </a:pPr>
                      <a:r>
                        <a:rPr lang="en-US" sz="1000" kern="0" spc="0" baseline="0" dirty="0">
                          <a:solidFill>
                            <a:srgbClr val="000000"/>
                          </a:solidFill>
                          <a:effectLst/>
                          <a:latin typeface="+mn-ea"/>
                          <a:ea typeface="+mn-ea"/>
                          <a:cs typeface="+mn-cs"/>
                        </a:rPr>
                        <a:t>Intel Xeon E5-2609 v3, 1.9GHz(6Core)×2CPU</a:t>
                      </a:r>
                      <a:r>
                        <a:rPr lang="en-US" sz="1000" kern="0" spc="0" baseline="0" dirty="0" smtClean="0">
                          <a:solidFill>
                            <a:srgbClr val="000000"/>
                          </a:solidFill>
                          <a:effectLst/>
                          <a:latin typeface="+mn-ea"/>
                          <a:ea typeface="+mn-ea"/>
                          <a:cs typeface="+mn-cs"/>
                        </a:rPr>
                        <a:t>, Memory</a:t>
                      </a:r>
                      <a:r>
                        <a:rPr lang="en-US" sz="1000" kern="0" spc="0" baseline="0" dirty="0">
                          <a:solidFill>
                            <a:srgbClr val="000000"/>
                          </a:solidFill>
                          <a:effectLst/>
                          <a:latin typeface="+mn-ea"/>
                          <a:ea typeface="+mn-ea"/>
                          <a:cs typeface="+mn-cs"/>
                        </a:rPr>
                        <a:t>: 64GB, HDD: 1TB×4</a:t>
                      </a:r>
                      <a:r>
                        <a:rPr lang="ko-KR" altLang="en-US" sz="1000" kern="0" spc="0" baseline="0" dirty="0">
                          <a:solidFill>
                            <a:srgbClr val="000000"/>
                          </a:solidFill>
                          <a:effectLst/>
                          <a:latin typeface="+mn-ea"/>
                          <a:ea typeface="+mn-ea"/>
                          <a:cs typeface="+mn-cs"/>
                        </a:rPr>
                        <a:t>개</a:t>
                      </a:r>
                    </a:p>
                  </a:txBody>
                  <a:tcPr marL="17907" marR="17907" marT="17907" marB="17907" anchor="ctr">
                    <a:lnL w="3556" cap="flat" cmpd="sng" algn="ctr">
                      <a:solidFill>
                        <a:srgbClr val="000000"/>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indent="0" algn="ctr" fontAlgn="base" latinLnBrk="0">
                        <a:lnSpc>
                          <a:spcPct val="100000"/>
                        </a:lnSpc>
                        <a:spcBef>
                          <a:spcPts val="0"/>
                        </a:spcBef>
                        <a:spcAft>
                          <a:spcPts val="0"/>
                        </a:spcAft>
                      </a:pPr>
                      <a:r>
                        <a:rPr lang="en-US" altLang="ko-KR" sz="1000" kern="0" spc="0">
                          <a:solidFill>
                            <a:srgbClr val="000000"/>
                          </a:solidFill>
                          <a:effectLst/>
                          <a:latin typeface="+mn-ea"/>
                          <a:ea typeface="+mn-ea"/>
                        </a:rPr>
                        <a:t>1</a:t>
                      </a:r>
                      <a:r>
                        <a:rPr lang="ko-KR" altLang="en-US" sz="1000" kern="0" spc="0">
                          <a:solidFill>
                            <a:srgbClr val="000000"/>
                          </a:solidFill>
                          <a:effectLst/>
                          <a:latin typeface="+mn-ea"/>
                          <a:ea typeface="+mn-ea"/>
                        </a:rPr>
                        <a:t>대</a:t>
                      </a:r>
                    </a:p>
                  </a:txBody>
                  <a:tcPr marL="17907" marR="17907" marT="17907" marB="17907"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indent="0" algn="ctr" fontAlgn="base" latinLnBrk="0">
                        <a:lnSpc>
                          <a:spcPct val="100000"/>
                        </a:lnSpc>
                        <a:spcBef>
                          <a:spcPts val="0"/>
                        </a:spcBef>
                        <a:spcAft>
                          <a:spcPts val="0"/>
                        </a:spcAft>
                      </a:pPr>
                      <a:r>
                        <a:rPr lang="ko-KR" altLang="en-US" sz="1000" kern="0" spc="0" baseline="0" dirty="0">
                          <a:solidFill>
                            <a:srgbClr val="000000"/>
                          </a:solidFill>
                          <a:effectLst/>
                          <a:latin typeface="+mn-ea"/>
                          <a:ea typeface="+mn-ea"/>
                          <a:cs typeface="+mn-cs"/>
                        </a:rPr>
                        <a:t>기업지원</a:t>
                      </a:r>
                    </a:p>
                  </a:txBody>
                  <a:tcPr marL="17907" marR="17907" marT="17907" marB="17907"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indent="0" algn="ctr" fontAlgn="base" latinLnBrk="0">
                        <a:lnSpc>
                          <a:spcPct val="100000"/>
                        </a:lnSpc>
                        <a:spcBef>
                          <a:spcPts val="0"/>
                        </a:spcBef>
                        <a:spcAft>
                          <a:spcPts val="0"/>
                        </a:spcAft>
                      </a:pPr>
                      <a:r>
                        <a:rPr lang="en-US" altLang="ko-KR" sz="1000" kern="0" spc="0" baseline="0">
                          <a:solidFill>
                            <a:srgbClr val="000000"/>
                          </a:solidFill>
                          <a:effectLst/>
                          <a:latin typeface="+mn-ea"/>
                          <a:ea typeface="+mn-ea"/>
                          <a:cs typeface="+mn-cs"/>
                        </a:rPr>
                        <a:t>2015</a:t>
                      </a:r>
                      <a:r>
                        <a:rPr lang="ko-KR" altLang="en-US" sz="1000" kern="0" spc="0" baseline="0">
                          <a:solidFill>
                            <a:srgbClr val="000000"/>
                          </a:solidFill>
                          <a:effectLst/>
                          <a:latin typeface="+mn-ea"/>
                          <a:ea typeface="+mn-ea"/>
                          <a:cs typeface="+mn-cs"/>
                        </a:rPr>
                        <a:t>년 </a:t>
                      </a:r>
                      <a:r>
                        <a:rPr lang="en-US" altLang="ko-KR" sz="1000" kern="0" spc="0" baseline="0">
                          <a:solidFill>
                            <a:srgbClr val="000000"/>
                          </a:solidFill>
                          <a:effectLst/>
                          <a:latin typeface="+mn-ea"/>
                          <a:ea typeface="+mn-ea"/>
                          <a:cs typeface="+mn-cs"/>
                        </a:rPr>
                        <a:t>4</a:t>
                      </a:r>
                      <a:r>
                        <a:rPr lang="ko-KR" altLang="en-US" sz="1000" kern="0" spc="0" baseline="0">
                          <a:solidFill>
                            <a:srgbClr val="000000"/>
                          </a:solidFill>
                          <a:effectLst/>
                          <a:latin typeface="+mn-ea"/>
                          <a:ea typeface="+mn-ea"/>
                          <a:cs typeface="+mn-cs"/>
                        </a:rPr>
                        <a:t>월</a:t>
                      </a:r>
                    </a:p>
                  </a:txBody>
                  <a:tcPr marL="17907" marR="17907" marT="17907" marB="17907" anchor="ctr">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330655">
                <a:tc>
                  <a:txBody>
                    <a:bodyPr/>
                    <a:lstStyle/>
                    <a:p>
                      <a:pPr marL="0" marR="0" indent="0" algn="ctr" fontAlgn="base" latinLnBrk="0">
                        <a:lnSpc>
                          <a:spcPct val="100000"/>
                        </a:lnSpc>
                        <a:spcBef>
                          <a:spcPts val="0"/>
                        </a:spcBef>
                        <a:spcAft>
                          <a:spcPts val="0"/>
                        </a:spcAft>
                      </a:pPr>
                      <a:r>
                        <a:rPr lang="ko-KR" altLang="en-US" sz="1000" kern="0" spc="0" baseline="0" dirty="0" smtClean="0">
                          <a:solidFill>
                            <a:srgbClr val="000000"/>
                          </a:solidFill>
                          <a:effectLst/>
                          <a:latin typeface="+mn-ea"/>
                          <a:ea typeface="+mn-ea"/>
                          <a:cs typeface="+mn-cs"/>
                        </a:rPr>
                        <a:t>벤치마킹테스트서버</a:t>
                      </a:r>
                      <a:r>
                        <a:rPr lang="en-US" altLang="ko-KR" sz="1000" kern="0" spc="0" baseline="0" dirty="0">
                          <a:solidFill>
                            <a:srgbClr val="000000"/>
                          </a:solidFill>
                          <a:effectLst/>
                          <a:latin typeface="+mn-ea"/>
                          <a:ea typeface="+mn-ea"/>
                          <a:cs typeface="+mn-cs"/>
                        </a:rPr>
                        <a:t>3</a:t>
                      </a:r>
                      <a:endParaRPr lang="ko-KR" altLang="en-US" sz="1000" kern="0" spc="0" baseline="0" dirty="0">
                        <a:solidFill>
                          <a:srgbClr val="000000"/>
                        </a:solidFill>
                        <a:effectLst/>
                        <a:latin typeface="+mn-ea"/>
                        <a:ea typeface="+mn-ea"/>
                        <a:cs typeface="+mn-cs"/>
                      </a:endParaRPr>
                    </a:p>
                  </a:txBody>
                  <a:tcPr marL="17907" marR="17907" marT="17907" marB="17907" anchor="ctr">
                    <a:lnL w="28575"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CE6F2"/>
                    </a:solidFill>
                  </a:tcPr>
                </a:tc>
                <a:tc>
                  <a:txBody>
                    <a:bodyPr/>
                    <a:lstStyle/>
                    <a:p>
                      <a:pPr marL="85725" marR="0" indent="0" algn="l" defTabSz="844083" rtl="0" eaLnBrk="1" fontAlgn="base" latinLnBrk="0" hangingPunct="1">
                        <a:lnSpc>
                          <a:spcPct val="100000"/>
                        </a:lnSpc>
                        <a:spcBef>
                          <a:spcPts val="0"/>
                        </a:spcBef>
                        <a:spcAft>
                          <a:spcPts val="0"/>
                        </a:spcAft>
                      </a:pPr>
                      <a:r>
                        <a:rPr lang="en-US" sz="1000" kern="0" spc="0" baseline="0" dirty="0">
                          <a:solidFill>
                            <a:srgbClr val="000000"/>
                          </a:solidFill>
                          <a:effectLst/>
                          <a:latin typeface="+mn-ea"/>
                          <a:ea typeface="+mn-ea"/>
                          <a:cs typeface="+mn-cs"/>
                        </a:rPr>
                        <a:t>Intel Xeon E5-2609 v2, 2.5GHz(4Core)×2CPU</a:t>
                      </a:r>
                      <a:r>
                        <a:rPr lang="en-US" sz="1000" kern="0" spc="0" baseline="0" dirty="0" smtClean="0">
                          <a:solidFill>
                            <a:srgbClr val="000000"/>
                          </a:solidFill>
                          <a:effectLst/>
                          <a:latin typeface="+mn-ea"/>
                          <a:ea typeface="+mn-ea"/>
                          <a:cs typeface="+mn-cs"/>
                        </a:rPr>
                        <a:t>, Memory</a:t>
                      </a:r>
                      <a:r>
                        <a:rPr lang="en-US" sz="1000" kern="0" spc="0" baseline="0" dirty="0">
                          <a:solidFill>
                            <a:srgbClr val="000000"/>
                          </a:solidFill>
                          <a:effectLst/>
                          <a:latin typeface="+mn-ea"/>
                          <a:ea typeface="+mn-ea"/>
                          <a:cs typeface="+mn-cs"/>
                        </a:rPr>
                        <a:t>: 64GB, HDD: 1TB×4</a:t>
                      </a:r>
                      <a:r>
                        <a:rPr lang="ko-KR" altLang="en-US" sz="1000" kern="0" spc="0" baseline="0" dirty="0">
                          <a:solidFill>
                            <a:srgbClr val="000000"/>
                          </a:solidFill>
                          <a:effectLst/>
                          <a:latin typeface="+mn-ea"/>
                          <a:ea typeface="+mn-ea"/>
                          <a:cs typeface="+mn-cs"/>
                        </a:rPr>
                        <a:t>개</a:t>
                      </a:r>
                    </a:p>
                  </a:txBody>
                  <a:tcPr marL="17907" marR="17907" marT="17907" marB="17907" anchor="ctr">
                    <a:lnL w="3556" cap="flat" cmpd="sng" algn="ctr">
                      <a:solidFill>
                        <a:srgbClr val="000000"/>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indent="0" algn="ctr" fontAlgn="base" latinLnBrk="0">
                        <a:lnSpc>
                          <a:spcPct val="100000"/>
                        </a:lnSpc>
                        <a:spcBef>
                          <a:spcPts val="0"/>
                        </a:spcBef>
                        <a:spcAft>
                          <a:spcPts val="0"/>
                        </a:spcAft>
                      </a:pPr>
                      <a:r>
                        <a:rPr lang="en-US" altLang="ko-KR" sz="1000" kern="0" spc="0">
                          <a:solidFill>
                            <a:srgbClr val="000000"/>
                          </a:solidFill>
                          <a:effectLst/>
                          <a:latin typeface="+mn-ea"/>
                          <a:ea typeface="+mn-ea"/>
                        </a:rPr>
                        <a:t>1</a:t>
                      </a:r>
                      <a:r>
                        <a:rPr lang="ko-KR" altLang="en-US" sz="1000" kern="0" spc="0">
                          <a:solidFill>
                            <a:srgbClr val="000000"/>
                          </a:solidFill>
                          <a:effectLst/>
                          <a:latin typeface="+mn-ea"/>
                          <a:ea typeface="+mn-ea"/>
                        </a:rPr>
                        <a:t>대</a:t>
                      </a:r>
                    </a:p>
                  </a:txBody>
                  <a:tcPr marL="17907" marR="17907" marT="17907" marB="17907"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indent="0" algn="ctr" fontAlgn="base" latinLnBrk="0">
                        <a:lnSpc>
                          <a:spcPct val="100000"/>
                        </a:lnSpc>
                        <a:spcBef>
                          <a:spcPts val="0"/>
                        </a:spcBef>
                        <a:spcAft>
                          <a:spcPts val="0"/>
                        </a:spcAft>
                      </a:pPr>
                      <a:r>
                        <a:rPr lang="ko-KR" altLang="en-US" sz="1000" kern="0" spc="0" baseline="0">
                          <a:solidFill>
                            <a:srgbClr val="000000"/>
                          </a:solidFill>
                          <a:effectLst/>
                          <a:latin typeface="+mn-ea"/>
                          <a:ea typeface="+mn-ea"/>
                          <a:cs typeface="+mn-cs"/>
                        </a:rPr>
                        <a:t>기업지원</a:t>
                      </a:r>
                    </a:p>
                  </a:txBody>
                  <a:tcPr marL="17907" marR="17907" marT="17907" marB="17907"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indent="0" algn="ctr" fontAlgn="base" latinLnBrk="0">
                        <a:lnSpc>
                          <a:spcPct val="100000"/>
                        </a:lnSpc>
                        <a:spcBef>
                          <a:spcPts val="0"/>
                        </a:spcBef>
                        <a:spcAft>
                          <a:spcPts val="0"/>
                        </a:spcAft>
                      </a:pPr>
                      <a:r>
                        <a:rPr lang="en-US" altLang="ko-KR" sz="1000" kern="0" spc="0" baseline="0" dirty="0">
                          <a:solidFill>
                            <a:srgbClr val="000000"/>
                          </a:solidFill>
                          <a:effectLst/>
                          <a:latin typeface="+mn-ea"/>
                          <a:ea typeface="+mn-ea"/>
                          <a:cs typeface="+mn-cs"/>
                        </a:rPr>
                        <a:t>2015</a:t>
                      </a:r>
                      <a:r>
                        <a:rPr lang="ko-KR" altLang="en-US" sz="1000" kern="0" spc="0" baseline="0" dirty="0">
                          <a:solidFill>
                            <a:srgbClr val="000000"/>
                          </a:solidFill>
                          <a:effectLst/>
                          <a:latin typeface="+mn-ea"/>
                          <a:ea typeface="+mn-ea"/>
                          <a:cs typeface="+mn-cs"/>
                        </a:rPr>
                        <a:t>년 </a:t>
                      </a:r>
                      <a:r>
                        <a:rPr lang="en-US" altLang="ko-KR" sz="1000" kern="0" spc="0" baseline="0" dirty="0">
                          <a:solidFill>
                            <a:srgbClr val="000000"/>
                          </a:solidFill>
                          <a:effectLst/>
                          <a:latin typeface="+mn-ea"/>
                          <a:ea typeface="+mn-ea"/>
                          <a:cs typeface="+mn-cs"/>
                        </a:rPr>
                        <a:t>4</a:t>
                      </a:r>
                      <a:r>
                        <a:rPr lang="ko-KR" altLang="en-US" sz="1000" kern="0" spc="0" baseline="0" dirty="0">
                          <a:solidFill>
                            <a:srgbClr val="000000"/>
                          </a:solidFill>
                          <a:effectLst/>
                          <a:latin typeface="+mn-ea"/>
                          <a:ea typeface="+mn-ea"/>
                          <a:cs typeface="+mn-cs"/>
                        </a:rPr>
                        <a:t>월</a:t>
                      </a:r>
                    </a:p>
                  </a:txBody>
                  <a:tcPr marL="17907" marR="17907" marT="17907" marB="17907" anchor="ctr">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371063">
                <a:tc>
                  <a:txBody>
                    <a:bodyPr/>
                    <a:lstStyle/>
                    <a:p>
                      <a:pPr marL="0" marR="0" indent="0" algn="ctr" fontAlgn="base" latinLnBrk="0">
                        <a:lnSpc>
                          <a:spcPct val="100000"/>
                        </a:lnSpc>
                        <a:spcBef>
                          <a:spcPts val="0"/>
                        </a:spcBef>
                        <a:spcAft>
                          <a:spcPts val="0"/>
                        </a:spcAft>
                      </a:pPr>
                      <a:r>
                        <a:rPr lang="ko-KR" altLang="en-US" sz="1000" kern="0" spc="0" baseline="0" dirty="0" err="1">
                          <a:solidFill>
                            <a:srgbClr val="000000"/>
                          </a:solidFill>
                          <a:effectLst/>
                          <a:latin typeface="+mn-ea"/>
                          <a:ea typeface="+mn-ea"/>
                          <a:cs typeface="+mn-cs"/>
                        </a:rPr>
                        <a:t>빅데이터분석용</a:t>
                      </a:r>
                      <a:endParaRPr lang="ko-KR" altLang="en-US" sz="1000" kern="0" spc="0" baseline="0" dirty="0">
                        <a:solidFill>
                          <a:srgbClr val="000000"/>
                        </a:solidFill>
                        <a:effectLst/>
                        <a:latin typeface="+mn-ea"/>
                        <a:ea typeface="+mn-ea"/>
                        <a:cs typeface="+mn-cs"/>
                      </a:endParaRPr>
                    </a:p>
                    <a:p>
                      <a:pPr marL="0" marR="0" indent="0" algn="ctr" fontAlgn="base" latinLnBrk="0">
                        <a:lnSpc>
                          <a:spcPct val="100000"/>
                        </a:lnSpc>
                        <a:spcBef>
                          <a:spcPts val="0"/>
                        </a:spcBef>
                        <a:spcAft>
                          <a:spcPts val="0"/>
                        </a:spcAft>
                      </a:pPr>
                      <a:r>
                        <a:rPr lang="ko-KR" altLang="en-US" sz="1000" kern="0" spc="0" baseline="0" dirty="0">
                          <a:solidFill>
                            <a:srgbClr val="000000"/>
                          </a:solidFill>
                          <a:effectLst/>
                          <a:latin typeface="+mn-ea"/>
                          <a:ea typeface="+mn-ea"/>
                          <a:cs typeface="+mn-cs"/>
                        </a:rPr>
                        <a:t>저가형 서버</a:t>
                      </a:r>
                    </a:p>
                  </a:txBody>
                  <a:tcPr marL="17907" marR="17907" marT="17907" marB="17907" anchor="ctr">
                    <a:lnL w="28575"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DCE6F2"/>
                    </a:solidFill>
                  </a:tcPr>
                </a:tc>
                <a:tc>
                  <a:txBody>
                    <a:bodyPr/>
                    <a:lstStyle/>
                    <a:p>
                      <a:pPr marL="85725" marR="0" indent="0" algn="l" defTabSz="844083" rtl="0" eaLnBrk="1" fontAlgn="base" latinLnBrk="0" hangingPunct="1">
                        <a:lnSpc>
                          <a:spcPct val="100000"/>
                        </a:lnSpc>
                        <a:spcBef>
                          <a:spcPts val="0"/>
                        </a:spcBef>
                        <a:spcAft>
                          <a:spcPts val="0"/>
                        </a:spcAft>
                      </a:pPr>
                      <a:r>
                        <a:rPr lang="en-US" sz="1000" kern="0" spc="0" baseline="0" dirty="0">
                          <a:solidFill>
                            <a:srgbClr val="000000"/>
                          </a:solidFill>
                          <a:effectLst/>
                          <a:latin typeface="+mn-ea"/>
                          <a:ea typeface="+mn-ea"/>
                          <a:cs typeface="+mn-cs"/>
                        </a:rPr>
                        <a:t>Intel Xeon E5-2609 v2, 2.5GHz(4Core)×2CPU</a:t>
                      </a:r>
                      <a:r>
                        <a:rPr lang="en-US" sz="1000" kern="0" spc="0" baseline="0" dirty="0" smtClean="0">
                          <a:solidFill>
                            <a:srgbClr val="000000"/>
                          </a:solidFill>
                          <a:effectLst/>
                          <a:latin typeface="+mn-ea"/>
                          <a:ea typeface="+mn-ea"/>
                          <a:cs typeface="+mn-cs"/>
                        </a:rPr>
                        <a:t>, Memory</a:t>
                      </a:r>
                      <a:r>
                        <a:rPr lang="en-US" sz="1000" kern="0" spc="0" baseline="0" dirty="0">
                          <a:solidFill>
                            <a:srgbClr val="000000"/>
                          </a:solidFill>
                          <a:effectLst/>
                          <a:latin typeface="+mn-ea"/>
                          <a:ea typeface="+mn-ea"/>
                          <a:cs typeface="+mn-cs"/>
                        </a:rPr>
                        <a:t>: 64GB, HDD: HDD: 1TB×4</a:t>
                      </a:r>
                      <a:r>
                        <a:rPr lang="ko-KR" altLang="en-US" sz="1000" kern="0" spc="0" baseline="0" dirty="0">
                          <a:solidFill>
                            <a:srgbClr val="000000"/>
                          </a:solidFill>
                          <a:effectLst/>
                          <a:latin typeface="+mn-ea"/>
                          <a:ea typeface="+mn-ea"/>
                          <a:cs typeface="+mn-cs"/>
                        </a:rPr>
                        <a:t>개</a:t>
                      </a:r>
                    </a:p>
                  </a:txBody>
                  <a:tcPr marL="17907" marR="17907" marT="17907" marB="17907" anchor="ctr">
                    <a:lnL w="3556" cap="flat" cmpd="sng" algn="ctr">
                      <a:solidFill>
                        <a:srgbClr val="000000"/>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indent="0" algn="ctr" fontAlgn="base" latinLnBrk="0">
                        <a:lnSpc>
                          <a:spcPct val="100000"/>
                        </a:lnSpc>
                        <a:spcBef>
                          <a:spcPts val="0"/>
                        </a:spcBef>
                        <a:spcAft>
                          <a:spcPts val="0"/>
                        </a:spcAft>
                      </a:pPr>
                      <a:r>
                        <a:rPr lang="en-US" altLang="ko-KR" sz="1000" kern="0" spc="0">
                          <a:solidFill>
                            <a:srgbClr val="000000"/>
                          </a:solidFill>
                          <a:effectLst/>
                          <a:latin typeface="+mn-ea"/>
                          <a:ea typeface="+mn-ea"/>
                        </a:rPr>
                        <a:t>8</a:t>
                      </a:r>
                      <a:r>
                        <a:rPr lang="ko-KR" altLang="en-US" sz="1000" kern="0" spc="0">
                          <a:solidFill>
                            <a:srgbClr val="000000"/>
                          </a:solidFill>
                          <a:effectLst/>
                          <a:latin typeface="+mn-ea"/>
                          <a:ea typeface="+mn-ea"/>
                        </a:rPr>
                        <a:t>대</a:t>
                      </a:r>
                    </a:p>
                  </a:txBody>
                  <a:tcPr marL="17907" marR="17907" marT="17907" marB="17907"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indent="0" algn="ctr" fontAlgn="base" latinLnBrk="0">
                        <a:lnSpc>
                          <a:spcPct val="100000"/>
                        </a:lnSpc>
                        <a:spcBef>
                          <a:spcPts val="0"/>
                        </a:spcBef>
                        <a:spcAft>
                          <a:spcPts val="0"/>
                        </a:spcAft>
                      </a:pPr>
                      <a:r>
                        <a:rPr lang="ko-KR" altLang="en-US" sz="1000" kern="0" spc="0" baseline="0">
                          <a:solidFill>
                            <a:srgbClr val="000000"/>
                          </a:solidFill>
                          <a:effectLst/>
                          <a:latin typeface="+mn-ea"/>
                          <a:ea typeface="+mn-ea"/>
                          <a:cs typeface="+mn-cs"/>
                        </a:rPr>
                        <a:t>기업지원</a:t>
                      </a:r>
                    </a:p>
                  </a:txBody>
                  <a:tcPr marL="17907" marR="17907" marT="17907" marB="17907"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indent="0" algn="ctr" fontAlgn="base" latinLnBrk="0">
                        <a:lnSpc>
                          <a:spcPct val="100000"/>
                        </a:lnSpc>
                        <a:spcBef>
                          <a:spcPts val="0"/>
                        </a:spcBef>
                        <a:spcAft>
                          <a:spcPts val="0"/>
                        </a:spcAft>
                      </a:pPr>
                      <a:r>
                        <a:rPr lang="en-US" altLang="ko-KR" sz="1000" kern="0" spc="0" baseline="0" dirty="0">
                          <a:solidFill>
                            <a:srgbClr val="000000"/>
                          </a:solidFill>
                          <a:effectLst/>
                          <a:latin typeface="+mn-ea"/>
                          <a:ea typeface="+mn-ea"/>
                          <a:cs typeface="+mn-cs"/>
                        </a:rPr>
                        <a:t>2015</a:t>
                      </a:r>
                      <a:r>
                        <a:rPr lang="ko-KR" altLang="en-US" sz="1000" kern="0" spc="0" baseline="0" dirty="0">
                          <a:solidFill>
                            <a:srgbClr val="000000"/>
                          </a:solidFill>
                          <a:effectLst/>
                          <a:latin typeface="+mn-ea"/>
                          <a:ea typeface="+mn-ea"/>
                          <a:cs typeface="+mn-cs"/>
                        </a:rPr>
                        <a:t>년 </a:t>
                      </a:r>
                      <a:r>
                        <a:rPr lang="en-US" altLang="ko-KR" sz="1000" kern="0" spc="0" baseline="0" dirty="0">
                          <a:solidFill>
                            <a:srgbClr val="000000"/>
                          </a:solidFill>
                          <a:effectLst/>
                          <a:latin typeface="+mn-ea"/>
                          <a:ea typeface="+mn-ea"/>
                          <a:cs typeface="+mn-cs"/>
                        </a:rPr>
                        <a:t>4</a:t>
                      </a:r>
                      <a:r>
                        <a:rPr lang="ko-KR" altLang="en-US" sz="1000" kern="0" spc="0" baseline="0" dirty="0">
                          <a:solidFill>
                            <a:srgbClr val="000000"/>
                          </a:solidFill>
                          <a:effectLst/>
                          <a:latin typeface="+mn-ea"/>
                          <a:ea typeface="+mn-ea"/>
                          <a:cs typeface="+mn-cs"/>
                        </a:rPr>
                        <a:t>월</a:t>
                      </a:r>
                    </a:p>
                  </a:txBody>
                  <a:tcPr marL="17907" marR="17907" marT="17907" marB="17907" anchor="ctr">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34082752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0"/>
          </p:nvPr>
        </p:nvSpPr>
        <p:spPr>
          <a:noFill/>
          <a:ln w="9525">
            <a:noFill/>
            <a:miter lim="800000"/>
            <a:headEnd/>
            <a:tailEnd/>
          </a:ln>
        </p:spPr>
        <p:txBody>
          <a:bodyPr vert="horz" wrap="square" lIns="91440" tIns="45720" rIns="91440" bIns="45720" numCol="1" anchor="ctr" anchorCtr="0" compatLnSpc="1">
            <a:prstTxWarp prst="textNoShape">
              <a:avLst/>
            </a:prstTxWarp>
            <a:noAutofit/>
          </a:bodyPr>
          <a:lstStyle/>
          <a:p>
            <a:r>
              <a:rPr lang="ko-KR" altLang="en-US" sz="2800" dirty="0" smtClean="0">
                <a:latin typeface="+mn-ea"/>
              </a:rPr>
              <a:t>서버구축 현황</a:t>
            </a:r>
            <a:endParaRPr lang="ko-KR" altLang="en-US" sz="2000" spc="0" dirty="0">
              <a:solidFill>
                <a:srgbClr val="FF0000"/>
              </a:solidFill>
              <a:latin typeface="+mn-ea"/>
            </a:endParaRPr>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4"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6" name="Rectangle 6"/>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13" name="표 12"/>
          <p:cNvGraphicFramePr>
            <a:graphicFrameLocks noGrp="1"/>
          </p:cNvGraphicFramePr>
          <p:nvPr>
            <p:extLst/>
          </p:nvPr>
        </p:nvGraphicFramePr>
        <p:xfrm>
          <a:off x="467544" y="980204"/>
          <a:ext cx="8208912" cy="3091738"/>
        </p:xfrm>
        <a:graphic>
          <a:graphicData uri="http://schemas.openxmlformats.org/drawingml/2006/table">
            <a:tbl>
              <a:tblPr/>
              <a:tblGrid>
                <a:gridCol w="1296144">
                  <a:extLst>
                    <a:ext uri="{9D8B030D-6E8A-4147-A177-3AD203B41FA5}">
                      <a16:colId xmlns:a16="http://schemas.microsoft.com/office/drawing/2014/main" val="20000"/>
                    </a:ext>
                  </a:extLst>
                </a:gridCol>
                <a:gridCol w="4752528">
                  <a:extLst>
                    <a:ext uri="{9D8B030D-6E8A-4147-A177-3AD203B41FA5}">
                      <a16:colId xmlns:a16="http://schemas.microsoft.com/office/drawing/2014/main" val="20001"/>
                    </a:ext>
                  </a:extLst>
                </a:gridCol>
                <a:gridCol w="576064">
                  <a:extLst>
                    <a:ext uri="{9D8B030D-6E8A-4147-A177-3AD203B41FA5}">
                      <a16:colId xmlns:a16="http://schemas.microsoft.com/office/drawing/2014/main" val="20002"/>
                    </a:ext>
                  </a:extLst>
                </a:gridCol>
                <a:gridCol w="648072">
                  <a:extLst>
                    <a:ext uri="{9D8B030D-6E8A-4147-A177-3AD203B41FA5}">
                      <a16:colId xmlns:a16="http://schemas.microsoft.com/office/drawing/2014/main" val="20003"/>
                    </a:ext>
                  </a:extLst>
                </a:gridCol>
                <a:gridCol w="936104">
                  <a:extLst>
                    <a:ext uri="{9D8B030D-6E8A-4147-A177-3AD203B41FA5}">
                      <a16:colId xmlns:a16="http://schemas.microsoft.com/office/drawing/2014/main" val="20004"/>
                    </a:ext>
                  </a:extLst>
                </a:gridCol>
              </a:tblGrid>
              <a:tr h="360040">
                <a:tc>
                  <a:txBody>
                    <a:bodyPr/>
                    <a:lstStyle/>
                    <a:p>
                      <a:pPr marL="0" marR="0" indent="0" algn="ctr" fontAlgn="base" latinLnBrk="0">
                        <a:lnSpc>
                          <a:spcPct val="100000"/>
                        </a:lnSpc>
                        <a:spcBef>
                          <a:spcPts val="0"/>
                        </a:spcBef>
                        <a:spcAft>
                          <a:spcPts val="0"/>
                        </a:spcAft>
                      </a:pPr>
                      <a:r>
                        <a:rPr lang="ko-KR" altLang="en-US" sz="1050" b="1" kern="0" spc="0" baseline="0" dirty="0" smtClean="0">
                          <a:solidFill>
                            <a:schemeClr val="bg1"/>
                          </a:solidFill>
                          <a:effectLst/>
                          <a:latin typeface="+mn-ea"/>
                          <a:ea typeface="+mn-ea"/>
                        </a:rPr>
                        <a:t>시설 및 </a:t>
                      </a:r>
                      <a:r>
                        <a:rPr lang="ko-KR" altLang="en-US" sz="1050" b="1" kern="0" spc="0" baseline="0" dirty="0" err="1" smtClean="0">
                          <a:solidFill>
                            <a:schemeClr val="bg1"/>
                          </a:solidFill>
                          <a:effectLst/>
                          <a:latin typeface="+mn-ea"/>
                          <a:ea typeface="+mn-ea"/>
                        </a:rPr>
                        <a:t>장비명</a:t>
                      </a:r>
                      <a:endParaRPr lang="ko-KR" altLang="en-US" sz="1050" kern="0" spc="0" baseline="0" dirty="0">
                        <a:solidFill>
                          <a:schemeClr val="bg1"/>
                        </a:solidFill>
                        <a:effectLst/>
                        <a:latin typeface="+mn-ea"/>
                        <a:ea typeface="+mn-ea"/>
                      </a:endParaRPr>
                    </a:p>
                  </a:txBody>
                  <a:tcPr marL="39113" marR="39113" marT="10814" marB="10814" anchor="ctr">
                    <a:lnL w="28575"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0070C0"/>
                    </a:solidFill>
                  </a:tcPr>
                </a:tc>
                <a:tc>
                  <a:txBody>
                    <a:bodyPr/>
                    <a:lstStyle/>
                    <a:p>
                      <a:pPr marL="0" marR="0" indent="0" algn="ctr" fontAlgn="base" latinLnBrk="0">
                        <a:lnSpc>
                          <a:spcPct val="100000"/>
                        </a:lnSpc>
                        <a:spcBef>
                          <a:spcPts val="0"/>
                        </a:spcBef>
                        <a:spcAft>
                          <a:spcPts val="0"/>
                        </a:spcAft>
                      </a:pPr>
                      <a:r>
                        <a:rPr lang="ko-KR" altLang="en-US" sz="1100" b="1" kern="0" spc="0" baseline="0" dirty="0" smtClean="0">
                          <a:solidFill>
                            <a:schemeClr val="bg1"/>
                          </a:solidFill>
                          <a:effectLst/>
                          <a:latin typeface="+mn-ea"/>
                          <a:ea typeface="+mn-ea"/>
                        </a:rPr>
                        <a:t>규격</a:t>
                      </a:r>
                      <a:endParaRPr lang="ko-KR" altLang="en-US" sz="1100" b="1" kern="0" spc="0" baseline="0" dirty="0">
                        <a:solidFill>
                          <a:schemeClr val="bg1"/>
                        </a:solidFill>
                        <a:effectLst/>
                        <a:latin typeface="+mn-ea"/>
                        <a:ea typeface="+mn-ea"/>
                      </a:endParaRPr>
                    </a:p>
                  </a:txBody>
                  <a:tcPr marL="39113" marR="39113" marT="10814" marB="10814" anchor="ctr">
                    <a:lnL w="3556" cap="flat" cmpd="sng" algn="ctr">
                      <a:solidFill>
                        <a:srgbClr val="000000"/>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0070C0"/>
                    </a:solidFill>
                  </a:tcPr>
                </a:tc>
                <a:tc>
                  <a:txBody>
                    <a:bodyPr/>
                    <a:lstStyle/>
                    <a:p>
                      <a:pPr marL="0" marR="0" indent="0" algn="ctr" fontAlgn="base" latinLnBrk="0">
                        <a:lnSpc>
                          <a:spcPct val="100000"/>
                        </a:lnSpc>
                        <a:spcBef>
                          <a:spcPts val="0"/>
                        </a:spcBef>
                        <a:spcAft>
                          <a:spcPts val="0"/>
                        </a:spcAft>
                      </a:pPr>
                      <a:r>
                        <a:rPr lang="ko-KR" altLang="en-US" sz="1100" b="1" kern="0" spc="0" baseline="0" dirty="0" smtClean="0">
                          <a:solidFill>
                            <a:schemeClr val="bg1"/>
                          </a:solidFill>
                          <a:effectLst/>
                          <a:latin typeface="+mn-ea"/>
                          <a:ea typeface="+mn-ea"/>
                        </a:rPr>
                        <a:t>수량</a:t>
                      </a:r>
                      <a:endParaRPr lang="ko-KR" altLang="en-US" sz="1100" b="1" kern="0" spc="0" baseline="0" dirty="0">
                        <a:solidFill>
                          <a:schemeClr val="bg1"/>
                        </a:solidFill>
                        <a:effectLst/>
                        <a:latin typeface="+mn-ea"/>
                        <a:ea typeface="+mn-ea"/>
                      </a:endParaRPr>
                    </a:p>
                  </a:txBody>
                  <a:tcPr marL="39113" marR="39113" marT="10814" marB="1081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0070C0"/>
                    </a:solidFill>
                  </a:tcPr>
                </a:tc>
                <a:tc>
                  <a:txBody>
                    <a:bodyPr/>
                    <a:lstStyle/>
                    <a:p>
                      <a:pPr marL="0" marR="0" indent="0" algn="ctr" fontAlgn="base" latinLnBrk="0">
                        <a:lnSpc>
                          <a:spcPct val="100000"/>
                        </a:lnSpc>
                        <a:spcBef>
                          <a:spcPts val="0"/>
                        </a:spcBef>
                        <a:spcAft>
                          <a:spcPts val="0"/>
                        </a:spcAft>
                      </a:pPr>
                      <a:r>
                        <a:rPr lang="ko-KR" altLang="en-US" sz="1100" b="1" kern="0" spc="0" baseline="0" dirty="0" smtClean="0">
                          <a:solidFill>
                            <a:schemeClr val="bg1"/>
                          </a:solidFill>
                          <a:effectLst/>
                          <a:latin typeface="+mn-ea"/>
                          <a:ea typeface="+mn-ea"/>
                        </a:rPr>
                        <a:t>용도</a:t>
                      </a:r>
                      <a:endParaRPr lang="ko-KR" altLang="en-US" sz="1100" b="1" kern="0" spc="0" baseline="0" dirty="0">
                        <a:solidFill>
                          <a:schemeClr val="bg1"/>
                        </a:solidFill>
                        <a:effectLst/>
                        <a:latin typeface="+mn-ea"/>
                        <a:ea typeface="+mn-ea"/>
                      </a:endParaRPr>
                    </a:p>
                  </a:txBody>
                  <a:tcPr marL="39113" marR="39113" marT="10814" marB="1081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0070C0"/>
                    </a:solidFill>
                  </a:tcPr>
                </a:tc>
                <a:tc>
                  <a:txBody>
                    <a:bodyPr/>
                    <a:lstStyle/>
                    <a:p>
                      <a:pPr marL="0" marR="0" indent="0" algn="ctr" fontAlgn="base" latinLnBrk="0">
                        <a:lnSpc>
                          <a:spcPct val="100000"/>
                        </a:lnSpc>
                        <a:spcBef>
                          <a:spcPts val="0"/>
                        </a:spcBef>
                        <a:spcAft>
                          <a:spcPts val="0"/>
                        </a:spcAft>
                      </a:pPr>
                      <a:r>
                        <a:rPr lang="ko-KR" altLang="en-US" sz="1100" b="1" kern="0" spc="0" baseline="0" dirty="0" err="1" smtClean="0">
                          <a:solidFill>
                            <a:schemeClr val="bg1"/>
                          </a:solidFill>
                          <a:effectLst/>
                          <a:latin typeface="+mn-ea"/>
                          <a:ea typeface="+mn-ea"/>
                        </a:rPr>
                        <a:t>구축년도</a:t>
                      </a:r>
                      <a:endParaRPr lang="ko-KR" altLang="en-US" sz="1100" b="1" kern="0" spc="0" baseline="0" dirty="0">
                        <a:solidFill>
                          <a:schemeClr val="bg1"/>
                        </a:solidFill>
                        <a:effectLst/>
                        <a:latin typeface="+mn-ea"/>
                        <a:ea typeface="+mn-ea"/>
                      </a:endParaRPr>
                    </a:p>
                  </a:txBody>
                  <a:tcPr marL="39113" marR="39113" marT="10814" marB="10814" anchor="ctr">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303522">
                <a:tc>
                  <a:txBody>
                    <a:bodyPr/>
                    <a:lstStyle/>
                    <a:p>
                      <a:pPr marL="0" marR="0" indent="0" algn="ctr" fontAlgn="base" latinLnBrk="0">
                        <a:lnSpc>
                          <a:spcPct val="100000"/>
                        </a:lnSpc>
                        <a:spcBef>
                          <a:spcPts val="0"/>
                        </a:spcBef>
                        <a:spcAft>
                          <a:spcPts val="0"/>
                        </a:spcAft>
                      </a:pPr>
                      <a:r>
                        <a:rPr lang="ko-KR" altLang="en-US" sz="1000" kern="0" spc="0" baseline="0" dirty="0" err="1">
                          <a:solidFill>
                            <a:srgbClr val="000000"/>
                          </a:solidFill>
                          <a:effectLst/>
                          <a:latin typeface="+mn-ea"/>
                          <a:ea typeface="+mn-ea"/>
                          <a:cs typeface="+mn-cs"/>
                        </a:rPr>
                        <a:t>웹서버</a:t>
                      </a:r>
                      <a:endParaRPr lang="ko-KR" altLang="en-US" sz="1000" kern="0" spc="0" baseline="0" dirty="0">
                        <a:solidFill>
                          <a:srgbClr val="000000"/>
                        </a:solidFill>
                        <a:effectLst/>
                        <a:latin typeface="+mn-ea"/>
                        <a:ea typeface="+mn-ea"/>
                        <a:cs typeface="+mn-cs"/>
                      </a:endParaRPr>
                    </a:p>
                  </a:txBody>
                  <a:tcPr marL="17907" marR="17907" marT="17907" marB="17907" anchor="ctr">
                    <a:lnL w="28575"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CE6F2"/>
                    </a:solidFill>
                  </a:tcPr>
                </a:tc>
                <a:tc>
                  <a:txBody>
                    <a:bodyPr/>
                    <a:lstStyle/>
                    <a:p>
                      <a:pPr marL="85725" marR="0" indent="0" algn="l" fontAlgn="base" latinLnBrk="0">
                        <a:lnSpc>
                          <a:spcPct val="100000"/>
                        </a:lnSpc>
                        <a:spcBef>
                          <a:spcPts val="0"/>
                        </a:spcBef>
                        <a:spcAft>
                          <a:spcPts val="0"/>
                        </a:spcAft>
                      </a:pPr>
                      <a:r>
                        <a:rPr lang="en-US" sz="1000" kern="0" spc="0" baseline="0" dirty="0">
                          <a:solidFill>
                            <a:srgbClr val="000000"/>
                          </a:solidFill>
                          <a:effectLst/>
                          <a:latin typeface="+mn-ea"/>
                          <a:ea typeface="+mn-ea"/>
                          <a:cs typeface="+mn-cs"/>
                        </a:rPr>
                        <a:t>Intel Xeon E5-2650 v2, 2.6GHz(8core)×1CPU</a:t>
                      </a:r>
                      <a:r>
                        <a:rPr lang="en-US" sz="1000" kern="0" spc="0" baseline="0" dirty="0" smtClean="0">
                          <a:solidFill>
                            <a:srgbClr val="000000"/>
                          </a:solidFill>
                          <a:effectLst/>
                          <a:latin typeface="+mn-ea"/>
                          <a:ea typeface="+mn-ea"/>
                          <a:cs typeface="+mn-cs"/>
                        </a:rPr>
                        <a:t>, Memory</a:t>
                      </a:r>
                      <a:r>
                        <a:rPr lang="en-US" sz="1000" kern="0" spc="0" baseline="0" dirty="0">
                          <a:solidFill>
                            <a:srgbClr val="000000"/>
                          </a:solidFill>
                          <a:effectLst/>
                          <a:latin typeface="+mn-ea"/>
                          <a:ea typeface="+mn-ea"/>
                          <a:cs typeface="+mn-cs"/>
                        </a:rPr>
                        <a:t>: 8GB, HDD: 3TB×2</a:t>
                      </a:r>
                      <a:r>
                        <a:rPr lang="ko-KR" altLang="en-US" sz="1000" kern="0" spc="0" baseline="0" dirty="0">
                          <a:solidFill>
                            <a:srgbClr val="000000"/>
                          </a:solidFill>
                          <a:effectLst/>
                          <a:latin typeface="+mn-ea"/>
                          <a:ea typeface="+mn-ea"/>
                          <a:cs typeface="+mn-cs"/>
                        </a:rPr>
                        <a:t>개</a:t>
                      </a:r>
                    </a:p>
                  </a:txBody>
                  <a:tcPr marL="17907" marR="17907" marT="17907" marB="17907" anchor="ctr">
                    <a:lnL w="3556" cap="flat" cmpd="sng" algn="ctr">
                      <a:solidFill>
                        <a:srgbClr val="000000"/>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indent="0" algn="ctr" defTabSz="844083" rtl="0" eaLnBrk="1" fontAlgn="base" latinLnBrk="0" hangingPunct="1">
                        <a:lnSpc>
                          <a:spcPct val="100000"/>
                        </a:lnSpc>
                        <a:spcBef>
                          <a:spcPts val="0"/>
                        </a:spcBef>
                        <a:spcAft>
                          <a:spcPts val="0"/>
                        </a:spcAft>
                      </a:pPr>
                      <a:r>
                        <a:rPr lang="en-US" altLang="ko-KR" sz="1000" kern="0" spc="0" baseline="0" dirty="0">
                          <a:solidFill>
                            <a:srgbClr val="000000"/>
                          </a:solidFill>
                          <a:effectLst/>
                          <a:latin typeface="+mn-ea"/>
                          <a:ea typeface="+mn-ea"/>
                          <a:cs typeface="+mn-cs"/>
                        </a:rPr>
                        <a:t>1</a:t>
                      </a:r>
                      <a:r>
                        <a:rPr lang="ko-KR" altLang="en-US" sz="1000" kern="0" spc="0" baseline="0" dirty="0">
                          <a:solidFill>
                            <a:srgbClr val="000000"/>
                          </a:solidFill>
                          <a:effectLst/>
                          <a:latin typeface="+mn-ea"/>
                          <a:ea typeface="+mn-ea"/>
                          <a:cs typeface="+mn-cs"/>
                        </a:rPr>
                        <a:t>대</a:t>
                      </a:r>
                    </a:p>
                  </a:txBody>
                  <a:tcPr marL="17907" marR="17907" marT="17907" marB="17907"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indent="0" algn="ctr" defTabSz="844083" rtl="0" eaLnBrk="1" fontAlgn="base" latinLnBrk="0" hangingPunct="1">
                        <a:lnSpc>
                          <a:spcPct val="100000"/>
                        </a:lnSpc>
                        <a:spcBef>
                          <a:spcPts val="0"/>
                        </a:spcBef>
                        <a:spcAft>
                          <a:spcPts val="0"/>
                        </a:spcAft>
                      </a:pPr>
                      <a:r>
                        <a:rPr lang="ko-KR" altLang="en-US" sz="1000" kern="0" spc="0" baseline="0" dirty="0">
                          <a:solidFill>
                            <a:srgbClr val="000000"/>
                          </a:solidFill>
                          <a:effectLst/>
                          <a:latin typeface="+mn-ea"/>
                          <a:ea typeface="+mn-ea"/>
                          <a:cs typeface="+mn-cs"/>
                        </a:rPr>
                        <a:t>홍보</a:t>
                      </a:r>
                    </a:p>
                  </a:txBody>
                  <a:tcPr marL="17907" marR="17907" marT="17907" marB="17907"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indent="0" algn="ctr" fontAlgn="base" latinLnBrk="0">
                        <a:lnSpc>
                          <a:spcPct val="100000"/>
                        </a:lnSpc>
                        <a:spcBef>
                          <a:spcPts val="0"/>
                        </a:spcBef>
                        <a:spcAft>
                          <a:spcPts val="0"/>
                        </a:spcAft>
                      </a:pPr>
                      <a:r>
                        <a:rPr lang="en-US" altLang="ko-KR" sz="1000" kern="0" spc="0" baseline="0" dirty="0">
                          <a:solidFill>
                            <a:srgbClr val="000000"/>
                          </a:solidFill>
                          <a:effectLst/>
                          <a:latin typeface="+mn-ea"/>
                          <a:ea typeface="+mn-ea"/>
                          <a:cs typeface="+mn-cs"/>
                        </a:rPr>
                        <a:t>2014</a:t>
                      </a:r>
                      <a:r>
                        <a:rPr lang="ko-KR" altLang="en-US" sz="1000" kern="0" spc="0" baseline="0" dirty="0">
                          <a:solidFill>
                            <a:srgbClr val="000000"/>
                          </a:solidFill>
                          <a:effectLst/>
                          <a:latin typeface="+mn-ea"/>
                          <a:ea typeface="+mn-ea"/>
                          <a:cs typeface="+mn-cs"/>
                        </a:rPr>
                        <a:t>년 </a:t>
                      </a:r>
                      <a:r>
                        <a:rPr lang="en-US" altLang="ko-KR" sz="1000" kern="0" spc="0" baseline="0" dirty="0">
                          <a:solidFill>
                            <a:srgbClr val="000000"/>
                          </a:solidFill>
                          <a:effectLst/>
                          <a:latin typeface="+mn-ea"/>
                          <a:ea typeface="+mn-ea"/>
                          <a:cs typeface="+mn-cs"/>
                        </a:rPr>
                        <a:t>12</a:t>
                      </a:r>
                      <a:r>
                        <a:rPr lang="ko-KR" altLang="en-US" sz="1000" kern="0" spc="0" baseline="0" dirty="0">
                          <a:solidFill>
                            <a:srgbClr val="000000"/>
                          </a:solidFill>
                          <a:effectLst/>
                          <a:latin typeface="+mn-ea"/>
                          <a:ea typeface="+mn-ea"/>
                          <a:cs typeface="+mn-cs"/>
                        </a:rPr>
                        <a:t>월</a:t>
                      </a:r>
                    </a:p>
                  </a:txBody>
                  <a:tcPr marL="17907" marR="17907" marT="17907" marB="17907" anchor="ctr">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03522">
                <a:tc>
                  <a:txBody>
                    <a:bodyPr/>
                    <a:lstStyle/>
                    <a:p>
                      <a:pPr marL="0" marR="0" indent="0" algn="ctr" fontAlgn="base" latinLnBrk="0">
                        <a:lnSpc>
                          <a:spcPct val="100000"/>
                        </a:lnSpc>
                        <a:spcBef>
                          <a:spcPts val="0"/>
                        </a:spcBef>
                        <a:spcAft>
                          <a:spcPts val="0"/>
                        </a:spcAft>
                      </a:pPr>
                      <a:r>
                        <a:rPr lang="ko-KR" altLang="en-US" sz="1000" kern="0" spc="0" baseline="0">
                          <a:solidFill>
                            <a:srgbClr val="000000"/>
                          </a:solidFill>
                          <a:effectLst/>
                          <a:latin typeface="+mn-ea"/>
                          <a:ea typeface="+mn-ea"/>
                          <a:cs typeface="+mn-cs"/>
                        </a:rPr>
                        <a:t>수집서버</a:t>
                      </a:r>
                    </a:p>
                  </a:txBody>
                  <a:tcPr marL="17907" marR="17907" marT="17907" marB="17907" anchor="ctr">
                    <a:lnL w="28575"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CE6F2"/>
                    </a:solidFill>
                  </a:tcPr>
                </a:tc>
                <a:tc>
                  <a:txBody>
                    <a:bodyPr/>
                    <a:lstStyle/>
                    <a:p>
                      <a:pPr marL="85725" marR="0" indent="0" algn="l" defTabSz="844083" rtl="0" eaLnBrk="1" fontAlgn="base" latinLnBrk="0" hangingPunct="1">
                        <a:lnSpc>
                          <a:spcPct val="100000"/>
                        </a:lnSpc>
                        <a:spcBef>
                          <a:spcPts val="0"/>
                        </a:spcBef>
                        <a:spcAft>
                          <a:spcPts val="0"/>
                        </a:spcAft>
                      </a:pPr>
                      <a:r>
                        <a:rPr lang="en-US" sz="1000" kern="0" spc="0" baseline="0" dirty="0">
                          <a:solidFill>
                            <a:srgbClr val="000000"/>
                          </a:solidFill>
                          <a:effectLst/>
                          <a:latin typeface="+mn-ea"/>
                          <a:ea typeface="+mn-ea"/>
                          <a:cs typeface="+mn-cs"/>
                        </a:rPr>
                        <a:t>Intel Xeon E5-2650 v2, 2.6GHz(8core)×1CPU</a:t>
                      </a:r>
                      <a:r>
                        <a:rPr lang="en-US" sz="1000" kern="0" spc="0" baseline="0" dirty="0" smtClean="0">
                          <a:solidFill>
                            <a:srgbClr val="000000"/>
                          </a:solidFill>
                          <a:effectLst/>
                          <a:latin typeface="+mn-ea"/>
                          <a:ea typeface="+mn-ea"/>
                          <a:cs typeface="+mn-cs"/>
                        </a:rPr>
                        <a:t>, Memory</a:t>
                      </a:r>
                      <a:r>
                        <a:rPr lang="en-US" sz="1000" kern="0" spc="0" baseline="0" dirty="0">
                          <a:solidFill>
                            <a:srgbClr val="000000"/>
                          </a:solidFill>
                          <a:effectLst/>
                          <a:latin typeface="+mn-ea"/>
                          <a:ea typeface="+mn-ea"/>
                          <a:cs typeface="+mn-cs"/>
                        </a:rPr>
                        <a:t>: 32GB, HDD: 3TB×8</a:t>
                      </a:r>
                      <a:r>
                        <a:rPr lang="ko-KR" altLang="en-US" sz="1000" kern="0" spc="0" baseline="0" dirty="0">
                          <a:solidFill>
                            <a:srgbClr val="000000"/>
                          </a:solidFill>
                          <a:effectLst/>
                          <a:latin typeface="+mn-ea"/>
                          <a:ea typeface="+mn-ea"/>
                          <a:cs typeface="+mn-cs"/>
                        </a:rPr>
                        <a:t>개</a:t>
                      </a:r>
                    </a:p>
                  </a:txBody>
                  <a:tcPr marL="17907" marR="17907" marT="17907" marB="17907" anchor="ctr">
                    <a:lnL w="3556" cap="flat" cmpd="sng" algn="ctr">
                      <a:solidFill>
                        <a:srgbClr val="000000"/>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indent="0" algn="ctr" defTabSz="844083" rtl="0" eaLnBrk="1" fontAlgn="base" latinLnBrk="0" hangingPunct="1">
                        <a:lnSpc>
                          <a:spcPct val="100000"/>
                        </a:lnSpc>
                        <a:spcBef>
                          <a:spcPts val="0"/>
                        </a:spcBef>
                        <a:spcAft>
                          <a:spcPts val="0"/>
                        </a:spcAft>
                      </a:pPr>
                      <a:r>
                        <a:rPr lang="en-US" altLang="ko-KR" sz="1000" kern="0" spc="0" baseline="0" dirty="0">
                          <a:solidFill>
                            <a:srgbClr val="000000"/>
                          </a:solidFill>
                          <a:effectLst/>
                          <a:latin typeface="+mn-ea"/>
                          <a:ea typeface="+mn-ea"/>
                          <a:cs typeface="+mn-cs"/>
                        </a:rPr>
                        <a:t>1</a:t>
                      </a:r>
                      <a:r>
                        <a:rPr lang="ko-KR" altLang="en-US" sz="1000" kern="0" spc="0" baseline="0" dirty="0">
                          <a:solidFill>
                            <a:srgbClr val="000000"/>
                          </a:solidFill>
                          <a:effectLst/>
                          <a:latin typeface="+mn-ea"/>
                          <a:ea typeface="+mn-ea"/>
                          <a:cs typeface="+mn-cs"/>
                        </a:rPr>
                        <a:t>대</a:t>
                      </a:r>
                    </a:p>
                  </a:txBody>
                  <a:tcPr marL="17907" marR="17907" marT="17907" marB="17907"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indent="0" algn="ctr" defTabSz="844083" rtl="0" eaLnBrk="1" fontAlgn="base" latinLnBrk="0" hangingPunct="1">
                        <a:lnSpc>
                          <a:spcPct val="100000"/>
                        </a:lnSpc>
                        <a:spcBef>
                          <a:spcPts val="0"/>
                        </a:spcBef>
                        <a:spcAft>
                          <a:spcPts val="0"/>
                        </a:spcAft>
                      </a:pPr>
                      <a:r>
                        <a:rPr lang="ko-KR" altLang="en-US" sz="1000" kern="0" spc="0" baseline="0" dirty="0">
                          <a:solidFill>
                            <a:srgbClr val="000000"/>
                          </a:solidFill>
                          <a:effectLst/>
                          <a:latin typeface="+mn-ea"/>
                          <a:ea typeface="+mn-ea"/>
                          <a:cs typeface="+mn-cs"/>
                        </a:rPr>
                        <a:t>기업지원</a:t>
                      </a:r>
                    </a:p>
                  </a:txBody>
                  <a:tcPr marL="17907" marR="17907" marT="17907" marB="17907"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indent="0" algn="ctr" fontAlgn="base" latinLnBrk="0">
                        <a:lnSpc>
                          <a:spcPct val="100000"/>
                        </a:lnSpc>
                        <a:spcBef>
                          <a:spcPts val="0"/>
                        </a:spcBef>
                        <a:spcAft>
                          <a:spcPts val="0"/>
                        </a:spcAft>
                      </a:pPr>
                      <a:r>
                        <a:rPr lang="en-US" altLang="ko-KR" sz="1000" kern="0" spc="0" baseline="0" dirty="0">
                          <a:solidFill>
                            <a:srgbClr val="000000"/>
                          </a:solidFill>
                          <a:effectLst/>
                          <a:latin typeface="+mn-ea"/>
                          <a:ea typeface="+mn-ea"/>
                          <a:cs typeface="+mn-cs"/>
                        </a:rPr>
                        <a:t>2014</a:t>
                      </a:r>
                      <a:r>
                        <a:rPr lang="ko-KR" altLang="en-US" sz="1000" kern="0" spc="0" baseline="0" dirty="0">
                          <a:solidFill>
                            <a:srgbClr val="000000"/>
                          </a:solidFill>
                          <a:effectLst/>
                          <a:latin typeface="+mn-ea"/>
                          <a:ea typeface="+mn-ea"/>
                          <a:cs typeface="+mn-cs"/>
                        </a:rPr>
                        <a:t>년 </a:t>
                      </a:r>
                      <a:r>
                        <a:rPr lang="en-US" altLang="ko-KR" sz="1000" kern="0" spc="0" baseline="0" dirty="0">
                          <a:solidFill>
                            <a:srgbClr val="000000"/>
                          </a:solidFill>
                          <a:effectLst/>
                          <a:latin typeface="+mn-ea"/>
                          <a:ea typeface="+mn-ea"/>
                          <a:cs typeface="+mn-cs"/>
                        </a:rPr>
                        <a:t>12</a:t>
                      </a:r>
                      <a:r>
                        <a:rPr lang="ko-KR" altLang="en-US" sz="1000" kern="0" spc="0" baseline="0" dirty="0">
                          <a:solidFill>
                            <a:srgbClr val="000000"/>
                          </a:solidFill>
                          <a:effectLst/>
                          <a:latin typeface="+mn-ea"/>
                          <a:ea typeface="+mn-ea"/>
                          <a:cs typeface="+mn-cs"/>
                        </a:rPr>
                        <a:t>월</a:t>
                      </a:r>
                    </a:p>
                  </a:txBody>
                  <a:tcPr marL="17907" marR="17907" marT="17907" marB="17907" anchor="ctr">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03522">
                <a:tc>
                  <a:txBody>
                    <a:bodyPr/>
                    <a:lstStyle/>
                    <a:p>
                      <a:pPr marL="0" marR="0" indent="0" algn="ctr" fontAlgn="base" latinLnBrk="0">
                        <a:lnSpc>
                          <a:spcPct val="100000"/>
                        </a:lnSpc>
                        <a:spcBef>
                          <a:spcPts val="0"/>
                        </a:spcBef>
                        <a:spcAft>
                          <a:spcPts val="0"/>
                        </a:spcAft>
                      </a:pPr>
                      <a:r>
                        <a:rPr lang="ko-KR" altLang="en-US" sz="1000" kern="0" spc="0" baseline="0" dirty="0">
                          <a:solidFill>
                            <a:srgbClr val="000000"/>
                          </a:solidFill>
                          <a:effectLst/>
                          <a:latin typeface="+mn-ea"/>
                          <a:ea typeface="+mn-ea"/>
                          <a:cs typeface="+mn-cs"/>
                        </a:rPr>
                        <a:t>네임서버</a:t>
                      </a:r>
                    </a:p>
                  </a:txBody>
                  <a:tcPr marL="17907" marR="17907" marT="17907" marB="17907" anchor="ctr">
                    <a:lnL w="28575"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CE6F2"/>
                    </a:solidFill>
                  </a:tcPr>
                </a:tc>
                <a:tc>
                  <a:txBody>
                    <a:bodyPr/>
                    <a:lstStyle/>
                    <a:p>
                      <a:pPr marL="85725" marR="0" indent="0" algn="l" defTabSz="844083" rtl="0" eaLnBrk="1" fontAlgn="base" latinLnBrk="0" hangingPunct="1">
                        <a:lnSpc>
                          <a:spcPct val="100000"/>
                        </a:lnSpc>
                        <a:spcBef>
                          <a:spcPts val="0"/>
                        </a:spcBef>
                        <a:spcAft>
                          <a:spcPts val="0"/>
                        </a:spcAft>
                      </a:pPr>
                      <a:r>
                        <a:rPr lang="en-US" sz="1000" kern="0" spc="0" baseline="0" dirty="0">
                          <a:solidFill>
                            <a:srgbClr val="000000"/>
                          </a:solidFill>
                          <a:effectLst/>
                          <a:latin typeface="+mn-ea"/>
                          <a:ea typeface="+mn-ea"/>
                          <a:cs typeface="+mn-cs"/>
                        </a:rPr>
                        <a:t>Intel Xeon E5-2650 v2, 2.6GHz(8core)×2CPU</a:t>
                      </a:r>
                      <a:r>
                        <a:rPr lang="en-US" sz="1000" kern="0" spc="0" baseline="0" dirty="0" smtClean="0">
                          <a:solidFill>
                            <a:srgbClr val="000000"/>
                          </a:solidFill>
                          <a:effectLst/>
                          <a:latin typeface="+mn-ea"/>
                          <a:ea typeface="+mn-ea"/>
                          <a:cs typeface="+mn-cs"/>
                        </a:rPr>
                        <a:t>, Memory</a:t>
                      </a:r>
                      <a:r>
                        <a:rPr lang="en-US" sz="1000" kern="0" spc="0" baseline="0" dirty="0">
                          <a:solidFill>
                            <a:srgbClr val="000000"/>
                          </a:solidFill>
                          <a:effectLst/>
                          <a:latin typeface="+mn-ea"/>
                          <a:ea typeface="+mn-ea"/>
                          <a:cs typeface="+mn-cs"/>
                        </a:rPr>
                        <a:t>: 128GB, HDD: 3TB×8</a:t>
                      </a:r>
                      <a:r>
                        <a:rPr lang="ko-KR" altLang="en-US" sz="1000" kern="0" spc="0" baseline="0" dirty="0">
                          <a:solidFill>
                            <a:srgbClr val="000000"/>
                          </a:solidFill>
                          <a:effectLst/>
                          <a:latin typeface="+mn-ea"/>
                          <a:ea typeface="+mn-ea"/>
                          <a:cs typeface="+mn-cs"/>
                        </a:rPr>
                        <a:t>개</a:t>
                      </a:r>
                    </a:p>
                  </a:txBody>
                  <a:tcPr marL="17907" marR="17907" marT="17907" marB="17907" anchor="ctr">
                    <a:lnL w="3556" cap="flat" cmpd="sng" algn="ctr">
                      <a:solidFill>
                        <a:srgbClr val="000000"/>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indent="0" algn="ctr" defTabSz="844083" rtl="0" eaLnBrk="1" fontAlgn="base" latinLnBrk="0" hangingPunct="1">
                        <a:lnSpc>
                          <a:spcPct val="100000"/>
                        </a:lnSpc>
                        <a:spcBef>
                          <a:spcPts val="0"/>
                        </a:spcBef>
                        <a:spcAft>
                          <a:spcPts val="0"/>
                        </a:spcAft>
                      </a:pPr>
                      <a:r>
                        <a:rPr lang="en-US" altLang="ko-KR" sz="1000" kern="0" spc="0" baseline="0">
                          <a:solidFill>
                            <a:srgbClr val="000000"/>
                          </a:solidFill>
                          <a:effectLst/>
                          <a:latin typeface="+mn-ea"/>
                          <a:ea typeface="+mn-ea"/>
                          <a:cs typeface="+mn-cs"/>
                        </a:rPr>
                        <a:t>2</a:t>
                      </a:r>
                      <a:r>
                        <a:rPr lang="ko-KR" altLang="en-US" sz="1000" kern="0" spc="0" baseline="0">
                          <a:solidFill>
                            <a:srgbClr val="000000"/>
                          </a:solidFill>
                          <a:effectLst/>
                          <a:latin typeface="+mn-ea"/>
                          <a:ea typeface="+mn-ea"/>
                          <a:cs typeface="+mn-cs"/>
                        </a:rPr>
                        <a:t>대</a:t>
                      </a:r>
                    </a:p>
                  </a:txBody>
                  <a:tcPr marL="17907" marR="17907" marT="17907" marB="17907"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indent="0" algn="ctr" defTabSz="844083" rtl="0" eaLnBrk="1" fontAlgn="base" latinLnBrk="0" hangingPunct="1">
                        <a:lnSpc>
                          <a:spcPct val="100000"/>
                        </a:lnSpc>
                        <a:spcBef>
                          <a:spcPts val="0"/>
                        </a:spcBef>
                        <a:spcAft>
                          <a:spcPts val="0"/>
                        </a:spcAft>
                      </a:pPr>
                      <a:r>
                        <a:rPr lang="ko-KR" altLang="en-US" sz="1000" kern="0" spc="0" baseline="0">
                          <a:solidFill>
                            <a:srgbClr val="000000"/>
                          </a:solidFill>
                          <a:effectLst/>
                          <a:latin typeface="+mn-ea"/>
                          <a:ea typeface="+mn-ea"/>
                          <a:cs typeface="+mn-cs"/>
                        </a:rPr>
                        <a:t>기업지원</a:t>
                      </a:r>
                    </a:p>
                  </a:txBody>
                  <a:tcPr marL="17907" marR="17907" marT="17907" marB="17907"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indent="0" algn="ctr" fontAlgn="base" latinLnBrk="0">
                        <a:lnSpc>
                          <a:spcPct val="100000"/>
                        </a:lnSpc>
                        <a:spcBef>
                          <a:spcPts val="0"/>
                        </a:spcBef>
                        <a:spcAft>
                          <a:spcPts val="0"/>
                        </a:spcAft>
                      </a:pPr>
                      <a:r>
                        <a:rPr lang="en-US" altLang="ko-KR" sz="1000" kern="0" spc="0" baseline="0" dirty="0">
                          <a:solidFill>
                            <a:srgbClr val="000000"/>
                          </a:solidFill>
                          <a:effectLst/>
                          <a:latin typeface="+mn-ea"/>
                          <a:ea typeface="+mn-ea"/>
                          <a:cs typeface="+mn-cs"/>
                        </a:rPr>
                        <a:t>2014</a:t>
                      </a:r>
                      <a:r>
                        <a:rPr lang="ko-KR" altLang="en-US" sz="1000" kern="0" spc="0" baseline="0" dirty="0">
                          <a:solidFill>
                            <a:srgbClr val="000000"/>
                          </a:solidFill>
                          <a:effectLst/>
                          <a:latin typeface="+mn-ea"/>
                          <a:ea typeface="+mn-ea"/>
                          <a:cs typeface="+mn-cs"/>
                        </a:rPr>
                        <a:t>년 </a:t>
                      </a:r>
                      <a:r>
                        <a:rPr lang="en-US" altLang="ko-KR" sz="1000" kern="0" spc="0" baseline="0" dirty="0">
                          <a:solidFill>
                            <a:srgbClr val="000000"/>
                          </a:solidFill>
                          <a:effectLst/>
                          <a:latin typeface="+mn-ea"/>
                          <a:ea typeface="+mn-ea"/>
                          <a:cs typeface="+mn-cs"/>
                        </a:rPr>
                        <a:t>12</a:t>
                      </a:r>
                      <a:r>
                        <a:rPr lang="ko-KR" altLang="en-US" sz="1000" kern="0" spc="0" baseline="0" dirty="0">
                          <a:solidFill>
                            <a:srgbClr val="000000"/>
                          </a:solidFill>
                          <a:effectLst/>
                          <a:latin typeface="+mn-ea"/>
                          <a:ea typeface="+mn-ea"/>
                          <a:cs typeface="+mn-cs"/>
                        </a:rPr>
                        <a:t>월</a:t>
                      </a:r>
                    </a:p>
                  </a:txBody>
                  <a:tcPr marL="17907" marR="17907" marT="17907" marB="17907" anchor="ctr">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03522">
                <a:tc>
                  <a:txBody>
                    <a:bodyPr/>
                    <a:lstStyle/>
                    <a:p>
                      <a:pPr marL="0" marR="0" indent="0" algn="ctr" fontAlgn="base" latinLnBrk="0">
                        <a:lnSpc>
                          <a:spcPct val="100000"/>
                        </a:lnSpc>
                        <a:spcBef>
                          <a:spcPts val="0"/>
                        </a:spcBef>
                        <a:spcAft>
                          <a:spcPts val="0"/>
                        </a:spcAft>
                      </a:pPr>
                      <a:r>
                        <a:rPr lang="ko-KR" altLang="en-US" sz="1000" kern="0" spc="0" baseline="0" dirty="0" smtClean="0">
                          <a:solidFill>
                            <a:srgbClr val="000000"/>
                          </a:solidFill>
                          <a:effectLst/>
                          <a:latin typeface="+mn-ea"/>
                          <a:ea typeface="+mn-ea"/>
                          <a:cs typeface="+mn-cs"/>
                        </a:rPr>
                        <a:t>데이터서버</a:t>
                      </a:r>
                      <a:r>
                        <a:rPr lang="en-US" altLang="ko-KR" sz="1000" kern="0" spc="0" baseline="0" dirty="0" smtClean="0">
                          <a:solidFill>
                            <a:srgbClr val="000000"/>
                          </a:solidFill>
                          <a:effectLst/>
                          <a:latin typeface="+mn-ea"/>
                          <a:ea typeface="+mn-ea"/>
                          <a:cs typeface="+mn-cs"/>
                        </a:rPr>
                        <a:t>(</a:t>
                      </a:r>
                      <a:r>
                        <a:rPr lang="en-US" sz="1000" kern="0" spc="0" baseline="0" dirty="0">
                          <a:solidFill>
                            <a:srgbClr val="000000"/>
                          </a:solidFill>
                          <a:effectLst/>
                          <a:latin typeface="+mn-ea"/>
                          <a:ea typeface="+mn-ea"/>
                          <a:cs typeface="+mn-cs"/>
                        </a:rPr>
                        <a:t>Type1)</a:t>
                      </a:r>
                    </a:p>
                  </a:txBody>
                  <a:tcPr marL="17907" marR="17907" marT="17907" marB="17907" anchor="ctr">
                    <a:lnL w="28575"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CE6F2"/>
                    </a:solidFill>
                  </a:tcPr>
                </a:tc>
                <a:tc>
                  <a:txBody>
                    <a:bodyPr/>
                    <a:lstStyle/>
                    <a:p>
                      <a:pPr marL="85725" marR="0" indent="0" algn="l" defTabSz="844083" rtl="0" eaLnBrk="1" fontAlgn="base" latinLnBrk="0" hangingPunct="1">
                        <a:lnSpc>
                          <a:spcPct val="100000"/>
                        </a:lnSpc>
                        <a:spcBef>
                          <a:spcPts val="0"/>
                        </a:spcBef>
                        <a:spcAft>
                          <a:spcPts val="0"/>
                        </a:spcAft>
                      </a:pPr>
                      <a:r>
                        <a:rPr lang="en-US" sz="1000" kern="0" spc="0" baseline="0" dirty="0">
                          <a:solidFill>
                            <a:srgbClr val="000000"/>
                          </a:solidFill>
                          <a:effectLst/>
                          <a:latin typeface="+mn-ea"/>
                          <a:ea typeface="+mn-ea"/>
                          <a:cs typeface="+mn-cs"/>
                        </a:rPr>
                        <a:t>Intel Xeon E5-2650 v2, 2.6GHz(8core)×2CPU</a:t>
                      </a:r>
                      <a:r>
                        <a:rPr lang="en-US" sz="1000" kern="0" spc="0" baseline="0" dirty="0" smtClean="0">
                          <a:solidFill>
                            <a:srgbClr val="000000"/>
                          </a:solidFill>
                          <a:effectLst/>
                          <a:latin typeface="+mn-ea"/>
                          <a:ea typeface="+mn-ea"/>
                          <a:cs typeface="+mn-cs"/>
                        </a:rPr>
                        <a:t>, Memory</a:t>
                      </a:r>
                      <a:r>
                        <a:rPr lang="en-US" sz="1000" kern="0" spc="0" baseline="0" dirty="0">
                          <a:solidFill>
                            <a:srgbClr val="000000"/>
                          </a:solidFill>
                          <a:effectLst/>
                          <a:latin typeface="+mn-ea"/>
                          <a:ea typeface="+mn-ea"/>
                          <a:cs typeface="+mn-cs"/>
                        </a:rPr>
                        <a:t>: 128GB, HDD: 3TB×8</a:t>
                      </a:r>
                      <a:r>
                        <a:rPr lang="ko-KR" altLang="en-US" sz="1000" kern="0" spc="0" baseline="0" dirty="0">
                          <a:solidFill>
                            <a:srgbClr val="000000"/>
                          </a:solidFill>
                          <a:effectLst/>
                          <a:latin typeface="+mn-ea"/>
                          <a:ea typeface="+mn-ea"/>
                          <a:cs typeface="+mn-cs"/>
                        </a:rPr>
                        <a:t>개</a:t>
                      </a:r>
                    </a:p>
                  </a:txBody>
                  <a:tcPr marL="17907" marR="17907" marT="17907" marB="17907" anchor="ctr">
                    <a:lnL w="3556" cap="flat" cmpd="sng" algn="ctr">
                      <a:solidFill>
                        <a:srgbClr val="000000"/>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indent="0" algn="ctr" defTabSz="844083" rtl="0" eaLnBrk="1" fontAlgn="base" latinLnBrk="0" hangingPunct="1">
                        <a:lnSpc>
                          <a:spcPct val="100000"/>
                        </a:lnSpc>
                        <a:spcBef>
                          <a:spcPts val="0"/>
                        </a:spcBef>
                        <a:spcAft>
                          <a:spcPts val="0"/>
                        </a:spcAft>
                      </a:pPr>
                      <a:r>
                        <a:rPr lang="en-US" altLang="ko-KR" sz="1000" kern="0" spc="0" baseline="0">
                          <a:solidFill>
                            <a:srgbClr val="000000"/>
                          </a:solidFill>
                          <a:effectLst/>
                          <a:latin typeface="+mn-ea"/>
                          <a:ea typeface="+mn-ea"/>
                          <a:cs typeface="+mn-cs"/>
                        </a:rPr>
                        <a:t>6</a:t>
                      </a:r>
                      <a:r>
                        <a:rPr lang="ko-KR" altLang="en-US" sz="1000" kern="0" spc="0" baseline="0">
                          <a:solidFill>
                            <a:srgbClr val="000000"/>
                          </a:solidFill>
                          <a:effectLst/>
                          <a:latin typeface="+mn-ea"/>
                          <a:ea typeface="+mn-ea"/>
                          <a:cs typeface="+mn-cs"/>
                        </a:rPr>
                        <a:t>대</a:t>
                      </a:r>
                    </a:p>
                  </a:txBody>
                  <a:tcPr marL="17907" marR="17907" marT="17907" marB="17907"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indent="0" algn="ctr" defTabSz="844083" rtl="0" eaLnBrk="1" fontAlgn="base" latinLnBrk="0" hangingPunct="1">
                        <a:lnSpc>
                          <a:spcPct val="100000"/>
                        </a:lnSpc>
                        <a:spcBef>
                          <a:spcPts val="0"/>
                        </a:spcBef>
                        <a:spcAft>
                          <a:spcPts val="0"/>
                        </a:spcAft>
                      </a:pPr>
                      <a:r>
                        <a:rPr lang="ko-KR" altLang="en-US" sz="1000" kern="0" spc="0" baseline="0" dirty="0">
                          <a:solidFill>
                            <a:srgbClr val="000000"/>
                          </a:solidFill>
                          <a:effectLst/>
                          <a:latin typeface="+mn-ea"/>
                          <a:ea typeface="+mn-ea"/>
                          <a:cs typeface="+mn-cs"/>
                        </a:rPr>
                        <a:t>기업지원</a:t>
                      </a:r>
                    </a:p>
                  </a:txBody>
                  <a:tcPr marL="17907" marR="17907" marT="17907" marB="17907"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indent="0" algn="ctr" fontAlgn="base" latinLnBrk="0">
                        <a:lnSpc>
                          <a:spcPct val="100000"/>
                        </a:lnSpc>
                        <a:spcBef>
                          <a:spcPts val="0"/>
                        </a:spcBef>
                        <a:spcAft>
                          <a:spcPts val="0"/>
                        </a:spcAft>
                      </a:pPr>
                      <a:r>
                        <a:rPr lang="en-US" altLang="ko-KR" sz="1000" kern="0" spc="0" baseline="0" dirty="0">
                          <a:solidFill>
                            <a:srgbClr val="000000"/>
                          </a:solidFill>
                          <a:effectLst/>
                          <a:latin typeface="+mn-ea"/>
                          <a:ea typeface="+mn-ea"/>
                          <a:cs typeface="+mn-cs"/>
                        </a:rPr>
                        <a:t>2014</a:t>
                      </a:r>
                      <a:r>
                        <a:rPr lang="ko-KR" altLang="en-US" sz="1000" kern="0" spc="0" baseline="0" dirty="0">
                          <a:solidFill>
                            <a:srgbClr val="000000"/>
                          </a:solidFill>
                          <a:effectLst/>
                          <a:latin typeface="+mn-ea"/>
                          <a:ea typeface="+mn-ea"/>
                          <a:cs typeface="+mn-cs"/>
                        </a:rPr>
                        <a:t>년 </a:t>
                      </a:r>
                      <a:r>
                        <a:rPr lang="en-US" altLang="ko-KR" sz="1000" kern="0" spc="0" baseline="0" dirty="0">
                          <a:solidFill>
                            <a:srgbClr val="000000"/>
                          </a:solidFill>
                          <a:effectLst/>
                          <a:latin typeface="+mn-ea"/>
                          <a:ea typeface="+mn-ea"/>
                          <a:cs typeface="+mn-cs"/>
                        </a:rPr>
                        <a:t>12</a:t>
                      </a:r>
                      <a:r>
                        <a:rPr lang="ko-KR" altLang="en-US" sz="1000" kern="0" spc="0" baseline="0" dirty="0">
                          <a:solidFill>
                            <a:srgbClr val="000000"/>
                          </a:solidFill>
                          <a:effectLst/>
                          <a:latin typeface="+mn-ea"/>
                          <a:ea typeface="+mn-ea"/>
                          <a:cs typeface="+mn-cs"/>
                        </a:rPr>
                        <a:t>월</a:t>
                      </a:r>
                    </a:p>
                  </a:txBody>
                  <a:tcPr marL="17907" marR="17907" marT="17907" marB="17907" anchor="ctr">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03522">
                <a:tc>
                  <a:txBody>
                    <a:bodyPr/>
                    <a:lstStyle/>
                    <a:p>
                      <a:pPr marL="0" marR="0" indent="0" algn="ctr" fontAlgn="base" latinLnBrk="0">
                        <a:lnSpc>
                          <a:spcPct val="100000"/>
                        </a:lnSpc>
                        <a:spcBef>
                          <a:spcPts val="0"/>
                        </a:spcBef>
                        <a:spcAft>
                          <a:spcPts val="0"/>
                        </a:spcAft>
                      </a:pPr>
                      <a:r>
                        <a:rPr lang="ko-KR" altLang="en-US" sz="1000" kern="0" spc="0" baseline="0" dirty="0">
                          <a:solidFill>
                            <a:srgbClr val="000000"/>
                          </a:solidFill>
                          <a:effectLst/>
                          <a:latin typeface="+mn-ea"/>
                          <a:ea typeface="+mn-ea"/>
                          <a:cs typeface="+mn-cs"/>
                        </a:rPr>
                        <a:t>관리서버</a:t>
                      </a:r>
                    </a:p>
                  </a:txBody>
                  <a:tcPr marL="17907" marR="17907" marT="17907" marB="17907" anchor="ctr">
                    <a:lnL w="28575"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CE6F2"/>
                    </a:solidFill>
                  </a:tcPr>
                </a:tc>
                <a:tc>
                  <a:txBody>
                    <a:bodyPr/>
                    <a:lstStyle/>
                    <a:p>
                      <a:pPr marL="85725" marR="0" indent="0" algn="l" defTabSz="844083" rtl="0" eaLnBrk="1" fontAlgn="base" latinLnBrk="0" hangingPunct="1">
                        <a:lnSpc>
                          <a:spcPct val="100000"/>
                        </a:lnSpc>
                        <a:spcBef>
                          <a:spcPts val="0"/>
                        </a:spcBef>
                        <a:spcAft>
                          <a:spcPts val="0"/>
                        </a:spcAft>
                      </a:pPr>
                      <a:r>
                        <a:rPr lang="en-US" sz="1000" kern="0" spc="0" baseline="0" dirty="0">
                          <a:solidFill>
                            <a:srgbClr val="000000"/>
                          </a:solidFill>
                          <a:effectLst/>
                          <a:latin typeface="+mn-ea"/>
                          <a:ea typeface="+mn-ea"/>
                          <a:cs typeface="+mn-cs"/>
                        </a:rPr>
                        <a:t>Intel Xeon E5-2650 v2, 2.6GHz(8core)×1CPU</a:t>
                      </a:r>
                      <a:r>
                        <a:rPr lang="en-US" sz="1000" kern="0" spc="0" baseline="0" dirty="0" smtClean="0">
                          <a:solidFill>
                            <a:srgbClr val="000000"/>
                          </a:solidFill>
                          <a:effectLst/>
                          <a:latin typeface="+mn-ea"/>
                          <a:ea typeface="+mn-ea"/>
                          <a:cs typeface="+mn-cs"/>
                        </a:rPr>
                        <a:t>, Memory</a:t>
                      </a:r>
                      <a:r>
                        <a:rPr lang="en-US" sz="1000" kern="0" spc="0" baseline="0" dirty="0">
                          <a:solidFill>
                            <a:srgbClr val="000000"/>
                          </a:solidFill>
                          <a:effectLst/>
                          <a:latin typeface="+mn-ea"/>
                          <a:ea typeface="+mn-ea"/>
                          <a:cs typeface="+mn-cs"/>
                        </a:rPr>
                        <a:t>: 32GB, HDD: 3TB×12</a:t>
                      </a:r>
                      <a:r>
                        <a:rPr lang="ko-KR" altLang="en-US" sz="1000" kern="0" spc="0" baseline="0" dirty="0">
                          <a:solidFill>
                            <a:srgbClr val="000000"/>
                          </a:solidFill>
                          <a:effectLst/>
                          <a:latin typeface="+mn-ea"/>
                          <a:ea typeface="+mn-ea"/>
                          <a:cs typeface="+mn-cs"/>
                        </a:rPr>
                        <a:t>개</a:t>
                      </a:r>
                    </a:p>
                  </a:txBody>
                  <a:tcPr marL="17907" marR="17907" marT="17907" marB="17907" anchor="ctr">
                    <a:lnL w="3556" cap="flat" cmpd="sng" algn="ctr">
                      <a:solidFill>
                        <a:srgbClr val="000000"/>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indent="0" algn="ctr" defTabSz="844083" rtl="0" eaLnBrk="1" fontAlgn="base" latinLnBrk="0" hangingPunct="1">
                        <a:lnSpc>
                          <a:spcPct val="100000"/>
                        </a:lnSpc>
                        <a:spcBef>
                          <a:spcPts val="0"/>
                        </a:spcBef>
                        <a:spcAft>
                          <a:spcPts val="0"/>
                        </a:spcAft>
                      </a:pPr>
                      <a:r>
                        <a:rPr lang="en-US" altLang="ko-KR" sz="1000" kern="0" spc="0" baseline="0" dirty="0">
                          <a:solidFill>
                            <a:srgbClr val="000000"/>
                          </a:solidFill>
                          <a:effectLst/>
                          <a:latin typeface="+mn-ea"/>
                          <a:ea typeface="+mn-ea"/>
                          <a:cs typeface="+mn-cs"/>
                        </a:rPr>
                        <a:t>1</a:t>
                      </a:r>
                      <a:r>
                        <a:rPr lang="ko-KR" altLang="en-US" sz="1000" kern="0" spc="0" baseline="0" dirty="0">
                          <a:solidFill>
                            <a:srgbClr val="000000"/>
                          </a:solidFill>
                          <a:effectLst/>
                          <a:latin typeface="+mn-ea"/>
                          <a:ea typeface="+mn-ea"/>
                          <a:cs typeface="+mn-cs"/>
                        </a:rPr>
                        <a:t>대</a:t>
                      </a:r>
                    </a:p>
                  </a:txBody>
                  <a:tcPr marL="17907" marR="17907" marT="17907" marB="17907"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indent="0" algn="ctr" defTabSz="844083" rtl="0" eaLnBrk="1" fontAlgn="base" latinLnBrk="0" hangingPunct="1">
                        <a:lnSpc>
                          <a:spcPct val="100000"/>
                        </a:lnSpc>
                        <a:spcBef>
                          <a:spcPts val="0"/>
                        </a:spcBef>
                        <a:spcAft>
                          <a:spcPts val="0"/>
                        </a:spcAft>
                      </a:pPr>
                      <a:r>
                        <a:rPr lang="ko-KR" altLang="en-US" sz="1000" kern="0" spc="0" baseline="0">
                          <a:solidFill>
                            <a:srgbClr val="000000"/>
                          </a:solidFill>
                          <a:effectLst/>
                          <a:latin typeface="+mn-ea"/>
                          <a:ea typeface="+mn-ea"/>
                          <a:cs typeface="+mn-cs"/>
                        </a:rPr>
                        <a:t>운영</a:t>
                      </a:r>
                    </a:p>
                  </a:txBody>
                  <a:tcPr marL="17907" marR="17907" marT="17907" marB="17907"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indent="0" algn="ctr" fontAlgn="base" latinLnBrk="0">
                        <a:lnSpc>
                          <a:spcPct val="100000"/>
                        </a:lnSpc>
                        <a:spcBef>
                          <a:spcPts val="0"/>
                        </a:spcBef>
                        <a:spcAft>
                          <a:spcPts val="0"/>
                        </a:spcAft>
                      </a:pPr>
                      <a:r>
                        <a:rPr lang="en-US" altLang="ko-KR" sz="1000" kern="0" spc="0" baseline="0" dirty="0">
                          <a:solidFill>
                            <a:srgbClr val="000000"/>
                          </a:solidFill>
                          <a:effectLst/>
                          <a:latin typeface="+mn-ea"/>
                          <a:ea typeface="+mn-ea"/>
                          <a:cs typeface="+mn-cs"/>
                        </a:rPr>
                        <a:t>2014</a:t>
                      </a:r>
                      <a:r>
                        <a:rPr lang="ko-KR" altLang="en-US" sz="1000" kern="0" spc="0" baseline="0" dirty="0">
                          <a:solidFill>
                            <a:srgbClr val="000000"/>
                          </a:solidFill>
                          <a:effectLst/>
                          <a:latin typeface="+mn-ea"/>
                          <a:ea typeface="+mn-ea"/>
                          <a:cs typeface="+mn-cs"/>
                        </a:rPr>
                        <a:t>년 </a:t>
                      </a:r>
                      <a:r>
                        <a:rPr lang="en-US" altLang="ko-KR" sz="1000" kern="0" spc="0" baseline="0" dirty="0">
                          <a:solidFill>
                            <a:srgbClr val="000000"/>
                          </a:solidFill>
                          <a:effectLst/>
                          <a:latin typeface="+mn-ea"/>
                          <a:ea typeface="+mn-ea"/>
                          <a:cs typeface="+mn-cs"/>
                        </a:rPr>
                        <a:t>12</a:t>
                      </a:r>
                      <a:r>
                        <a:rPr lang="ko-KR" altLang="en-US" sz="1000" kern="0" spc="0" baseline="0" dirty="0">
                          <a:solidFill>
                            <a:srgbClr val="000000"/>
                          </a:solidFill>
                          <a:effectLst/>
                          <a:latin typeface="+mn-ea"/>
                          <a:ea typeface="+mn-ea"/>
                          <a:cs typeface="+mn-cs"/>
                        </a:rPr>
                        <a:t>월</a:t>
                      </a:r>
                    </a:p>
                  </a:txBody>
                  <a:tcPr marL="17907" marR="17907" marT="17907" marB="17907" anchor="ctr">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03522">
                <a:tc>
                  <a:txBody>
                    <a:bodyPr/>
                    <a:lstStyle/>
                    <a:p>
                      <a:pPr marL="0" marR="0" indent="0" algn="ctr" fontAlgn="base" latinLnBrk="0">
                        <a:lnSpc>
                          <a:spcPct val="100000"/>
                        </a:lnSpc>
                        <a:spcBef>
                          <a:spcPts val="0"/>
                        </a:spcBef>
                        <a:spcAft>
                          <a:spcPts val="0"/>
                        </a:spcAft>
                      </a:pPr>
                      <a:r>
                        <a:rPr lang="en-US" sz="1000" kern="0" spc="0" baseline="0" dirty="0">
                          <a:solidFill>
                            <a:srgbClr val="000000"/>
                          </a:solidFill>
                          <a:effectLst/>
                          <a:latin typeface="+mn-ea"/>
                          <a:ea typeface="+mn-ea"/>
                          <a:cs typeface="+mn-cs"/>
                        </a:rPr>
                        <a:t>DB</a:t>
                      </a:r>
                      <a:r>
                        <a:rPr lang="ko-KR" altLang="en-US" sz="1000" kern="0" spc="0" baseline="0" dirty="0">
                          <a:solidFill>
                            <a:srgbClr val="000000"/>
                          </a:solidFill>
                          <a:effectLst/>
                          <a:latin typeface="+mn-ea"/>
                          <a:ea typeface="+mn-ea"/>
                          <a:cs typeface="+mn-cs"/>
                        </a:rPr>
                        <a:t>서버</a:t>
                      </a:r>
                    </a:p>
                  </a:txBody>
                  <a:tcPr marL="17907" marR="17907" marT="17907" marB="17907" anchor="ctr">
                    <a:lnL w="28575"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CE6F2"/>
                    </a:solidFill>
                  </a:tcPr>
                </a:tc>
                <a:tc>
                  <a:txBody>
                    <a:bodyPr/>
                    <a:lstStyle/>
                    <a:p>
                      <a:pPr marL="85725" marR="0" indent="0" algn="l" defTabSz="844083" rtl="0" eaLnBrk="1" fontAlgn="base" latinLnBrk="0" hangingPunct="1">
                        <a:lnSpc>
                          <a:spcPct val="100000"/>
                        </a:lnSpc>
                        <a:spcBef>
                          <a:spcPts val="0"/>
                        </a:spcBef>
                        <a:spcAft>
                          <a:spcPts val="0"/>
                        </a:spcAft>
                      </a:pPr>
                      <a:r>
                        <a:rPr lang="en-US" sz="1000" kern="0" spc="0" baseline="0" dirty="0">
                          <a:solidFill>
                            <a:srgbClr val="000000"/>
                          </a:solidFill>
                          <a:effectLst/>
                          <a:latin typeface="+mn-ea"/>
                          <a:ea typeface="+mn-ea"/>
                          <a:cs typeface="+mn-cs"/>
                        </a:rPr>
                        <a:t>Intel Xeon E5-2650 v2, 2.6GHz(8core)×2CPU</a:t>
                      </a:r>
                      <a:r>
                        <a:rPr lang="en-US" sz="1000" kern="0" spc="0" baseline="0" dirty="0" smtClean="0">
                          <a:solidFill>
                            <a:srgbClr val="000000"/>
                          </a:solidFill>
                          <a:effectLst/>
                          <a:latin typeface="+mn-ea"/>
                          <a:ea typeface="+mn-ea"/>
                          <a:cs typeface="+mn-cs"/>
                        </a:rPr>
                        <a:t>, Memory</a:t>
                      </a:r>
                      <a:r>
                        <a:rPr lang="en-US" sz="1000" kern="0" spc="0" baseline="0" dirty="0">
                          <a:solidFill>
                            <a:srgbClr val="000000"/>
                          </a:solidFill>
                          <a:effectLst/>
                          <a:latin typeface="+mn-ea"/>
                          <a:ea typeface="+mn-ea"/>
                          <a:cs typeface="+mn-cs"/>
                        </a:rPr>
                        <a:t>: 128GB, HDD: 3TB×8</a:t>
                      </a:r>
                      <a:r>
                        <a:rPr lang="ko-KR" altLang="en-US" sz="1000" kern="0" spc="0" baseline="0" dirty="0">
                          <a:solidFill>
                            <a:srgbClr val="000000"/>
                          </a:solidFill>
                          <a:effectLst/>
                          <a:latin typeface="+mn-ea"/>
                          <a:ea typeface="+mn-ea"/>
                          <a:cs typeface="+mn-cs"/>
                        </a:rPr>
                        <a:t>개</a:t>
                      </a:r>
                    </a:p>
                  </a:txBody>
                  <a:tcPr marL="17907" marR="17907" marT="17907" marB="17907" anchor="ctr">
                    <a:lnL w="3556" cap="flat" cmpd="sng" algn="ctr">
                      <a:solidFill>
                        <a:srgbClr val="000000"/>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indent="0" algn="ctr" defTabSz="844083" rtl="0" eaLnBrk="1" fontAlgn="base" latinLnBrk="0" hangingPunct="1">
                        <a:lnSpc>
                          <a:spcPct val="100000"/>
                        </a:lnSpc>
                        <a:spcBef>
                          <a:spcPts val="0"/>
                        </a:spcBef>
                        <a:spcAft>
                          <a:spcPts val="0"/>
                        </a:spcAft>
                      </a:pPr>
                      <a:r>
                        <a:rPr lang="en-US" altLang="ko-KR" sz="1000" kern="0" spc="0" baseline="0" dirty="0">
                          <a:solidFill>
                            <a:srgbClr val="000000"/>
                          </a:solidFill>
                          <a:effectLst/>
                          <a:latin typeface="+mn-ea"/>
                          <a:ea typeface="+mn-ea"/>
                          <a:cs typeface="+mn-cs"/>
                        </a:rPr>
                        <a:t>1</a:t>
                      </a:r>
                      <a:r>
                        <a:rPr lang="ko-KR" altLang="en-US" sz="1000" kern="0" spc="0" baseline="0" dirty="0">
                          <a:solidFill>
                            <a:srgbClr val="000000"/>
                          </a:solidFill>
                          <a:effectLst/>
                          <a:latin typeface="+mn-ea"/>
                          <a:ea typeface="+mn-ea"/>
                          <a:cs typeface="+mn-cs"/>
                        </a:rPr>
                        <a:t>대</a:t>
                      </a:r>
                    </a:p>
                  </a:txBody>
                  <a:tcPr marL="17907" marR="17907" marT="17907" marB="17907"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indent="0" algn="ctr" defTabSz="844083" rtl="0" eaLnBrk="1" fontAlgn="base" latinLnBrk="0" hangingPunct="1">
                        <a:lnSpc>
                          <a:spcPct val="100000"/>
                        </a:lnSpc>
                        <a:spcBef>
                          <a:spcPts val="0"/>
                        </a:spcBef>
                        <a:spcAft>
                          <a:spcPts val="0"/>
                        </a:spcAft>
                      </a:pPr>
                      <a:r>
                        <a:rPr lang="ko-KR" altLang="en-US" sz="1000" kern="0" spc="0" baseline="0" dirty="0">
                          <a:solidFill>
                            <a:srgbClr val="000000"/>
                          </a:solidFill>
                          <a:effectLst/>
                          <a:latin typeface="+mn-ea"/>
                          <a:ea typeface="+mn-ea"/>
                          <a:cs typeface="+mn-cs"/>
                        </a:rPr>
                        <a:t>운영</a:t>
                      </a:r>
                    </a:p>
                  </a:txBody>
                  <a:tcPr marL="17907" marR="17907" marT="17907" marB="17907"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indent="0" algn="ctr" fontAlgn="base" latinLnBrk="0">
                        <a:lnSpc>
                          <a:spcPct val="100000"/>
                        </a:lnSpc>
                        <a:spcBef>
                          <a:spcPts val="0"/>
                        </a:spcBef>
                        <a:spcAft>
                          <a:spcPts val="0"/>
                        </a:spcAft>
                      </a:pPr>
                      <a:r>
                        <a:rPr lang="en-US" altLang="ko-KR" sz="1000" kern="0" spc="0" baseline="0" dirty="0">
                          <a:solidFill>
                            <a:srgbClr val="000000"/>
                          </a:solidFill>
                          <a:effectLst/>
                          <a:latin typeface="+mn-ea"/>
                          <a:ea typeface="+mn-ea"/>
                          <a:cs typeface="+mn-cs"/>
                        </a:rPr>
                        <a:t>2014</a:t>
                      </a:r>
                      <a:r>
                        <a:rPr lang="ko-KR" altLang="en-US" sz="1000" kern="0" spc="0" baseline="0" dirty="0">
                          <a:solidFill>
                            <a:srgbClr val="000000"/>
                          </a:solidFill>
                          <a:effectLst/>
                          <a:latin typeface="+mn-ea"/>
                          <a:ea typeface="+mn-ea"/>
                          <a:cs typeface="+mn-cs"/>
                        </a:rPr>
                        <a:t>년 </a:t>
                      </a:r>
                      <a:r>
                        <a:rPr lang="en-US" altLang="ko-KR" sz="1000" kern="0" spc="0" baseline="0" dirty="0">
                          <a:solidFill>
                            <a:srgbClr val="000000"/>
                          </a:solidFill>
                          <a:effectLst/>
                          <a:latin typeface="+mn-ea"/>
                          <a:ea typeface="+mn-ea"/>
                          <a:cs typeface="+mn-cs"/>
                        </a:rPr>
                        <a:t>12</a:t>
                      </a:r>
                      <a:r>
                        <a:rPr lang="ko-KR" altLang="en-US" sz="1000" kern="0" spc="0" baseline="0" dirty="0">
                          <a:solidFill>
                            <a:srgbClr val="000000"/>
                          </a:solidFill>
                          <a:effectLst/>
                          <a:latin typeface="+mn-ea"/>
                          <a:ea typeface="+mn-ea"/>
                          <a:cs typeface="+mn-cs"/>
                        </a:rPr>
                        <a:t>월</a:t>
                      </a:r>
                    </a:p>
                  </a:txBody>
                  <a:tcPr marL="17907" marR="17907" marT="17907" marB="17907" anchor="ctr">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03522">
                <a:tc>
                  <a:txBody>
                    <a:bodyPr/>
                    <a:lstStyle/>
                    <a:p>
                      <a:pPr marL="0" marR="0" indent="0" algn="ctr" fontAlgn="base" latinLnBrk="0">
                        <a:lnSpc>
                          <a:spcPct val="100000"/>
                        </a:lnSpc>
                        <a:spcBef>
                          <a:spcPts val="0"/>
                        </a:spcBef>
                        <a:spcAft>
                          <a:spcPts val="0"/>
                        </a:spcAft>
                      </a:pPr>
                      <a:r>
                        <a:rPr lang="ko-KR" altLang="en-US" sz="1000" kern="0" spc="0" baseline="0" dirty="0">
                          <a:solidFill>
                            <a:srgbClr val="000000"/>
                          </a:solidFill>
                          <a:effectLst/>
                          <a:latin typeface="+mn-ea"/>
                          <a:ea typeface="+mn-ea"/>
                          <a:cs typeface="+mn-cs"/>
                        </a:rPr>
                        <a:t>시험검증서버</a:t>
                      </a:r>
                    </a:p>
                  </a:txBody>
                  <a:tcPr marL="17907" marR="17907" marT="17907" marB="17907" anchor="ctr">
                    <a:lnL w="28575"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CE6F2"/>
                    </a:solidFill>
                  </a:tcPr>
                </a:tc>
                <a:tc>
                  <a:txBody>
                    <a:bodyPr/>
                    <a:lstStyle/>
                    <a:p>
                      <a:pPr marL="85725" marR="0" indent="0" algn="l" defTabSz="844083" rtl="0" eaLnBrk="1" fontAlgn="base" latinLnBrk="0" hangingPunct="1">
                        <a:lnSpc>
                          <a:spcPct val="100000"/>
                        </a:lnSpc>
                        <a:spcBef>
                          <a:spcPts val="0"/>
                        </a:spcBef>
                        <a:spcAft>
                          <a:spcPts val="0"/>
                        </a:spcAft>
                      </a:pPr>
                      <a:r>
                        <a:rPr lang="en-US" sz="1000" kern="0" spc="0" baseline="0" dirty="0">
                          <a:solidFill>
                            <a:srgbClr val="000000"/>
                          </a:solidFill>
                          <a:effectLst/>
                          <a:latin typeface="+mn-ea"/>
                          <a:ea typeface="+mn-ea"/>
                          <a:cs typeface="+mn-cs"/>
                        </a:rPr>
                        <a:t>Intel Xeon E5-2650 v2, 2.6GHz(8core)×2CPU</a:t>
                      </a:r>
                      <a:r>
                        <a:rPr lang="en-US" sz="1000" kern="0" spc="0" baseline="0" dirty="0" smtClean="0">
                          <a:solidFill>
                            <a:srgbClr val="000000"/>
                          </a:solidFill>
                          <a:effectLst/>
                          <a:latin typeface="+mn-ea"/>
                          <a:ea typeface="+mn-ea"/>
                          <a:cs typeface="+mn-cs"/>
                        </a:rPr>
                        <a:t>, Memory</a:t>
                      </a:r>
                      <a:r>
                        <a:rPr lang="en-US" sz="1000" kern="0" spc="0" baseline="0" dirty="0">
                          <a:solidFill>
                            <a:srgbClr val="000000"/>
                          </a:solidFill>
                          <a:effectLst/>
                          <a:latin typeface="+mn-ea"/>
                          <a:ea typeface="+mn-ea"/>
                          <a:cs typeface="+mn-cs"/>
                        </a:rPr>
                        <a:t>: 128GB, HDD: 3TB×8</a:t>
                      </a:r>
                      <a:r>
                        <a:rPr lang="ko-KR" altLang="en-US" sz="1000" kern="0" spc="0" baseline="0" dirty="0">
                          <a:solidFill>
                            <a:srgbClr val="000000"/>
                          </a:solidFill>
                          <a:effectLst/>
                          <a:latin typeface="+mn-ea"/>
                          <a:ea typeface="+mn-ea"/>
                          <a:cs typeface="+mn-cs"/>
                        </a:rPr>
                        <a:t>개</a:t>
                      </a:r>
                    </a:p>
                  </a:txBody>
                  <a:tcPr marL="17907" marR="17907" marT="17907" marB="17907" anchor="ctr">
                    <a:lnL w="3556" cap="flat" cmpd="sng" algn="ctr">
                      <a:solidFill>
                        <a:srgbClr val="000000"/>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indent="0" algn="ctr" defTabSz="844083" rtl="0" eaLnBrk="1" fontAlgn="base" latinLnBrk="0" hangingPunct="1">
                        <a:lnSpc>
                          <a:spcPct val="100000"/>
                        </a:lnSpc>
                        <a:spcBef>
                          <a:spcPts val="0"/>
                        </a:spcBef>
                        <a:spcAft>
                          <a:spcPts val="0"/>
                        </a:spcAft>
                      </a:pPr>
                      <a:r>
                        <a:rPr lang="en-US" altLang="ko-KR" sz="1000" kern="0" spc="0" baseline="0" dirty="0">
                          <a:solidFill>
                            <a:srgbClr val="000000"/>
                          </a:solidFill>
                          <a:effectLst/>
                          <a:latin typeface="+mn-ea"/>
                          <a:ea typeface="+mn-ea"/>
                          <a:cs typeface="+mn-cs"/>
                        </a:rPr>
                        <a:t>1</a:t>
                      </a:r>
                      <a:r>
                        <a:rPr lang="ko-KR" altLang="en-US" sz="1000" kern="0" spc="0" baseline="0" dirty="0">
                          <a:solidFill>
                            <a:srgbClr val="000000"/>
                          </a:solidFill>
                          <a:effectLst/>
                          <a:latin typeface="+mn-ea"/>
                          <a:ea typeface="+mn-ea"/>
                          <a:cs typeface="+mn-cs"/>
                        </a:rPr>
                        <a:t>대</a:t>
                      </a:r>
                    </a:p>
                  </a:txBody>
                  <a:tcPr marL="17907" marR="17907" marT="17907" marB="17907"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indent="0" algn="ctr" defTabSz="844083" rtl="0" eaLnBrk="1" fontAlgn="base" latinLnBrk="0" hangingPunct="1">
                        <a:lnSpc>
                          <a:spcPct val="100000"/>
                        </a:lnSpc>
                        <a:spcBef>
                          <a:spcPts val="0"/>
                        </a:spcBef>
                        <a:spcAft>
                          <a:spcPts val="0"/>
                        </a:spcAft>
                      </a:pPr>
                      <a:r>
                        <a:rPr lang="ko-KR" altLang="en-US" sz="1000" kern="0" spc="0" baseline="0" dirty="0">
                          <a:solidFill>
                            <a:srgbClr val="000000"/>
                          </a:solidFill>
                          <a:effectLst/>
                          <a:latin typeface="+mn-ea"/>
                          <a:ea typeface="+mn-ea"/>
                          <a:cs typeface="+mn-cs"/>
                        </a:rPr>
                        <a:t>기업지원</a:t>
                      </a:r>
                    </a:p>
                  </a:txBody>
                  <a:tcPr marL="17907" marR="17907" marT="17907" marB="17907"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indent="0" algn="ctr" fontAlgn="base" latinLnBrk="0">
                        <a:lnSpc>
                          <a:spcPct val="100000"/>
                        </a:lnSpc>
                        <a:spcBef>
                          <a:spcPts val="0"/>
                        </a:spcBef>
                        <a:spcAft>
                          <a:spcPts val="0"/>
                        </a:spcAft>
                      </a:pPr>
                      <a:r>
                        <a:rPr lang="en-US" altLang="ko-KR" sz="1000" kern="0" spc="0" baseline="0" dirty="0">
                          <a:solidFill>
                            <a:srgbClr val="000000"/>
                          </a:solidFill>
                          <a:effectLst/>
                          <a:latin typeface="+mn-ea"/>
                          <a:ea typeface="+mn-ea"/>
                          <a:cs typeface="+mn-cs"/>
                        </a:rPr>
                        <a:t>2014</a:t>
                      </a:r>
                      <a:r>
                        <a:rPr lang="ko-KR" altLang="en-US" sz="1000" kern="0" spc="0" baseline="0" dirty="0">
                          <a:solidFill>
                            <a:srgbClr val="000000"/>
                          </a:solidFill>
                          <a:effectLst/>
                          <a:latin typeface="+mn-ea"/>
                          <a:ea typeface="+mn-ea"/>
                          <a:cs typeface="+mn-cs"/>
                        </a:rPr>
                        <a:t>년 </a:t>
                      </a:r>
                      <a:r>
                        <a:rPr lang="en-US" altLang="ko-KR" sz="1000" kern="0" spc="0" baseline="0" dirty="0">
                          <a:solidFill>
                            <a:srgbClr val="000000"/>
                          </a:solidFill>
                          <a:effectLst/>
                          <a:latin typeface="+mn-ea"/>
                          <a:ea typeface="+mn-ea"/>
                          <a:cs typeface="+mn-cs"/>
                        </a:rPr>
                        <a:t>12</a:t>
                      </a:r>
                      <a:r>
                        <a:rPr lang="ko-KR" altLang="en-US" sz="1000" kern="0" spc="0" baseline="0" dirty="0">
                          <a:solidFill>
                            <a:srgbClr val="000000"/>
                          </a:solidFill>
                          <a:effectLst/>
                          <a:latin typeface="+mn-ea"/>
                          <a:ea typeface="+mn-ea"/>
                          <a:cs typeface="+mn-cs"/>
                        </a:rPr>
                        <a:t>월</a:t>
                      </a:r>
                    </a:p>
                  </a:txBody>
                  <a:tcPr marL="17907" marR="17907" marT="17907" marB="17907" anchor="ctr">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303522">
                <a:tc rowSpan="2">
                  <a:txBody>
                    <a:bodyPr/>
                    <a:lstStyle/>
                    <a:p>
                      <a:pPr marL="0" marR="0" indent="0" algn="ctr" fontAlgn="base" latinLnBrk="0">
                        <a:lnSpc>
                          <a:spcPct val="100000"/>
                        </a:lnSpc>
                        <a:spcBef>
                          <a:spcPts val="0"/>
                        </a:spcBef>
                        <a:spcAft>
                          <a:spcPts val="0"/>
                        </a:spcAft>
                      </a:pPr>
                      <a:r>
                        <a:rPr lang="ko-KR" altLang="en-US" sz="1000" b="1" kern="0" spc="0" baseline="0" dirty="0" smtClean="0">
                          <a:solidFill>
                            <a:srgbClr val="000000"/>
                          </a:solidFill>
                          <a:effectLst/>
                          <a:latin typeface="+mn-ea"/>
                          <a:ea typeface="+mn-ea"/>
                          <a:cs typeface="+mn-cs"/>
                        </a:rPr>
                        <a:t>총계</a:t>
                      </a:r>
                      <a:endParaRPr lang="en-US" sz="1000" b="1" kern="0" spc="0" baseline="0" dirty="0">
                        <a:solidFill>
                          <a:srgbClr val="000000"/>
                        </a:solidFill>
                        <a:effectLst/>
                        <a:latin typeface="+mn-ea"/>
                        <a:ea typeface="+mn-ea"/>
                        <a:cs typeface="+mn-cs"/>
                      </a:endParaRPr>
                    </a:p>
                  </a:txBody>
                  <a:tcPr marL="17907" marR="17907" marT="17907" marB="17907" anchor="ctr">
                    <a:lnL w="28575"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marL="85725" marR="0" indent="0" algn="ctr" defTabSz="844083" rtl="0" eaLnBrk="1" fontAlgn="base" latinLnBrk="0" hangingPunct="1">
                        <a:lnSpc>
                          <a:spcPct val="100000"/>
                        </a:lnSpc>
                        <a:spcBef>
                          <a:spcPts val="0"/>
                        </a:spcBef>
                        <a:spcAft>
                          <a:spcPts val="0"/>
                        </a:spcAft>
                      </a:pPr>
                      <a:r>
                        <a:rPr lang="ko-KR" altLang="en-US" sz="1000" b="1" kern="0" spc="0" baseline="0" dirty="0" smtClean="0">
                          <a:solidFill>
                            <a:srgbClr val="000000"/>
                          </a:solidFill>
                          <a:effectLst/>
                          <a:latin typeface="+mn-ea"/>
                          <a:ea typeface="+mn-ea"/>
                          <a:cs typeface="+mn-cs"/>
                        </a:rPr>
                        <a:t>기업 지원용 서버</a:t>
                      </a:r>
                      <a:endParaRPr lang="ko-KR" altLang="en-US" sz="1000" b="1" kern="0" spc="0" baseline="0" dirty="0">
                        <a:solidFill>
                          <a:srgbClr val="000000"/>
                        </a:solidFill>
                        <a:effectLst/>
                        <a:latin typeface="+mn-ea"/>
                        <a:ea typeface="+mn-ea"/>
                        <a:cs typeface="+mn-cs"/>
                      </a:endParaRPr>
                    </a:p>
                  </a:txBody>
                  <a:tcPr marL="17907" marR="17907" marT="17907" marB="17907" anchor="ctr">
                    <a:lnL w="3556" cap="flat" cmpd="sng" algn="ctr">
                      <a:solidFill>
                        <a:srgbClr val="000000"/>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FC000"/>
                    </a:solidFill>
                  </a:tcPr>
                </a:tc>
                <a:tc gridSpan="3">
                  <a:txBody>
                    <a:bodyPr/>
                    <a:lstStyle/>
                    <a:p>
                      <a:pPr marL="0" marR="0" indent="0" algn="ctr" defTabSz="844083" rtl="0" eaLnBrk="1" fontAlgn="base" latinLnBrk="0" hangingPunct="1">
                        <a:lnSpc>
                          <a:spcPct val="100000"/>
                        </a:lnSpc>
                        <a:spcBef>
                          <a:spcPts val="0"/>
                        </a:spcBef>
                        <a:spcAft>
                          <a:spcPts val="0"/>
                        </a:spcAft>
                      </a:pPr>
                      <a:r>
                        <a:rPr lang="en-US" altLang="ko-KR" sz="1000" b="1" kern="0" spc="0" baseline="0" dirty="0" smtClean="0">
                          <a:solidFill>
                            <a:srgbClr val="000000"/>
                          </a:solidFill>
                          <a:effectLst/>
                          <a:latin typeface="+mn-ea"/>
                          <a:ea typeface="+mn-ea"/>
                          <a:cs typeface="+mn-cs"/>
                        </a:rPr>
                        <a:t>80</a:t>
                      </a:r>
                      <a:r>
                        <a:rPr lang="ko-KR" altLang="en-US" sz="1000" b="1" kern="0" spc="0" baseline="0" dirty="0" smtClean="0">
                          <a:solidFill>
                            <a:srgbClr val="000000"/>
                          </a:solidFill>
                          <a:effectLst/>
                          <a:latin typeface="+mn-ea"/>
                          <a:ea typeface="+mn-ea"/>
                          <a:cs typeface="+mn-cs"/>
                        </a:rPr>
                        <a:t>대</a:t>
                      </a:r>
                      <a:endParaRPr lang="ko-KR" altLang="en-US" sz="1000" b="1" kern="0" spc="0" baseline="0" dirty="0">
                        <a:solidFill>
                          <a:srgbClr val="000000"/>
                        </a:solidFill>
                        <a:effectLst/>
                        <a:latin typeface="+mn-ea"/>
                        <a:ea typeface="+mn-ea"/>
                        <a:cs typeface="+mn-cs"/>
                      </a:endParaRPr>
                    </a:p>
                  </a:txBody>
                  <a:tcPr marL="17907" marR="17907" marT="17907" marB="17907" anchor="ctr">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FC000"/>
                    </a:solidFill>
                  </a:tcPr>
                </a:tc>
                <a:tc hMerge="1">
                  <a:txBody>
                    <a:bodyPr/>
                    <a:lstStyle/>
                    <a:p>
                      <a:pPr marL="0" marR="0" indent="0" algn="ctr" fontAlgn="base" latinLnBrk="0">
                        <a:lnSpc>
                          <a:spcPct val="100000"/>
                        </a:lnSpc>
                        <a:spcBef>
                          <a:spcPts val="0"/>
                        </a:spcBef>
                        <a:spcAft>
                          <a:spcPts val="0"/>
                        </a:spcAft>
                      </a:pPr>
                      <a:endParaRPr lang="ko-KR" altLang="en-US" sz="1000" kern="0" spc="0" baseline="0" dirty="0">
                        <a:solidFill>
                          <a:srgbClr val="000000"/>
                        </a:solidFill>
                        <a:effectLst/>
                        <a:latin typeface="+mn-ea"/>
                        <a:ea typeface="+mn-ea"/>
                        <a:cs typeface="+mn-cs"/>
                      </a:endParaRPr>
                    </a:p>
                  </a:txBody>
                  <a:tcPr marL="17907" marR="17907" marT="17907" marB="17907"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hMerge="1">
                  <a:txBody>
                    <a:bodyPr/>
                    <a:lstStyle/>
                    <a:p>
                      <a:pPr marL="0" marR="0" indent="0" algn="ctr" fontAlgn="base" latinLnBrk="0">
                        <a:lnSpc>
                          <a:spcPct val="100000"/>
                        </a:lnSpc>
                        <a:spcBef>
                          <a:spcPts val="0"/>
                        </a:spcBef>
                        <a:spcAft>
                          <a:spcPts val="0"/>
                        </a:spcAft>
                      </a:pPr>
                      <a:endParaRPr lang="ko-KR" altLang="en-US" sz="1000" kern="0" spc="0" baseline="0" dirty="0">
                        <a:solidFill>
                          <a:srgbClr val="000000"/>
                        </a:solidFill>
                        <a:effectLst/>
                        <a:latin typeface="+mn-ea"/>
                        <a:ea typeface="+mn-ea"/>
                        <a:cs typeface="+mn-cs"/>
                      </a:endParaRPr>
                    </a:p>
                  </a:txBody>
                  <a:tcPr marL="17907" marR="17907" marT="17907" marB="17907" anchor="ctr">
                    <a:lnL w="3175"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303522">
                <a:tc vMerge="1">
                  <a:txBody>
                    <a:bodyPr/>
                    <a:lstStyle/>
                    <a:p>
                      <a:pPr marL="0" marR="0" indent="0" algn="ctr" fontAlgn="base" latinLnBrk="0">
                        <a:lnSpc>
                          <a:spcPct val="140000"/>
                        </a:lnSpc>
                        <a:spcBef>
                          <a:spcPts val="0"/>
                        </a:spcBef>
                        <a:spcAft>
                          <a:spcPts val="0"/>
                        </a:spcAft>
                      </a:pPr>
                      <a:endParaRPr lang="en-US" sz="1000" kern="0" spc="0" baseline="0" dirty="0">
                        <a:solidFill>
                          <a:srgbClr val="000000"/>
                        </a:solidFill>
                        <a:effectLst/>
                        <a:latin typeface="+mn-ea"/>
                        <a:ea typeface="+mn-ea"/>
                        <a:cs typeface="+mn-cs"/>
                      </a:endParaRPr>
                    </a:p>
                  </a:txBody>
                  <a:tcPr marL="17907" marR="17907" marT="17907" marB="17907" anchor="ctr">
                    <a:lnL>
                      <a:noFill/>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CE6F2"/>
                    </a:solidFill>
                  </a:tcPr>
                </a:tc>
                <a:tc>
                  <a:txBody>
                    <a:bodyPr/>
                    <a:lstStyle/>
                    <a:p>
                      <a:pPr marL="0" marR="0" indent="0" algn="ctr" fontAlgn="base" latinLnBrk="0">
                        <a:lnSpc>
                          <a:spcPct val="100000"/>
                        </a:lnSpc>
                        <a:spcBef>
                          <a:spcPts val="0"/>
                        </a:spcBef>
                        <a:spcAft>
                          <a:spcPts val="0"/>
                        </a:spcAft>
                      </a:pPr>
                      <a:r>
                        <a:rPr lang="ko-KR" altLang="en-US" sz="1000" b="1" kern="0" spc="0" dirty="0" smtClean="0">
                          <a:solidFill>
                            <a:srgbClr val="000000"/>
                          </a:solidFill>
                          <a:effectLst/>
                          <a:latin typeface="+mn-ea"/>
                          <a:ea typeface="+mn-ea"/>
                        </a:rPr>
                        <a:t>교육용 서버</a:t>
                      </a:r>
                      <a:endParaRPr lang="ko-KR" altLang="en-US" sz="1000" b="1" kern="0" spc="0" dirty="0">
                        <a:solidFill>
                          <a:srgbClr val="000000"/>
                        </a:solidFill>
                        <a:effectLst/>
                        <a:latin typeface="+mn-ea"/>
                        <a:ea typeface="+mn-ea"/>
                      </a:endParaRPr>
                    </a:p>
                  </a:txBody>
                  <a:tcPr marL="17907" marR="17907" marT="17907" marB="17907" anchor="ctr">
                    <a:lnL w="3556" cap="flat" cmpd="sng" algn="ctr">
                      <a:solidFill>
                        <a:srgbClr val="000000"/>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gridSpan="3">
                  <a:txBody>
                    <a:bodyPr/>
                    <a:lstStyle/>
                    <a:p>
                      <a:pPr marL="0" marR="0" indent="0" algn="ctr" defTabSz="844083" rtl="0" eaLnBrk="1" fontAlgn="base" latinLnBrk="0" hangingPunct="1">
                        <a:lnSpc>
                          <a:spcPct val="100000"/>
                        </a:lnSpc>
                        <a:spcBef>
                          <a:spcPts val="0"/>
                        </a:spcBef>
                        <a:spcAft>
                          <a:spcPts val="0"/>
                        </a:spcAft>
                      </a:pPr>
                      <a:r>
                        <a:rPr lang="en-US" altLang="ko-KR" sz="1000" b="1" kern="0" spc="0" baseline="0" dirty="0" smtClean="0">
                          <a:solidFill>
                            <a:srgbClr val="000000"/>
                          </a:solidFill>
                          <a:effectLst/>
                          <a:latin typeface="+mn-ea"/>
                          <a:ea typeface="+mn-ea"/>
                          <a:cs typeface="+mn-cs"/>
                        </a:rPr>
                        <a:t>10</a:t>
                      </a:r>
                      <a:r>
                        <a:rPr lang="ko-KR" altLang="en-US" sz="1000" b="1" kern="0" spc="0" baseline="0" dirty="0" smtClean="0">
                          <a:solidFill>
                            <a:srgbClr val="000000"/>
                          </a:solidFill>
                          <a:effectLst/>
                          <a:latin typeface="+mn-ea"/>
                          <a:ea typeface="+mn-ea"/>
                          <a:cs typeface="+mn-cs"/>
                        </a:rPr>
                        <a:t>대</a:t>
                      </a:r>
                      <a:endParaRPr lang="ko-KR" altLang="en-US" sz="1000" b="1" kern="0" spc="0" baseline="0" dirty="0">
                        <a:solidFill>
                          <a:srgbClr val="000000"/>
                        </a:solidFill>
                        <a:effectLst/>
                        <a:latin typeface="+mn-ea"/>
                        <a:ea typeface="+mn-ea"/>
                        <a:cs typeface="+mn-cs"/>
                      </a:endParaRPr>
                    </a:p>
                  </a:txBody>
                  <a:tcPr marL="17907" marR="17907" marT="17907" marB="17907" anchor="ctr">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hMerge="1">
                  <a:txBody>
                    <a:bodyPr/>
                    <a:lstStyle/>
                    <a:p>
                      <a:pPr marL="0" marR="0" indent="0" algn="ctr" fontAlgn="base" latinLnBrk="0">
                        <a:lnSpc>
                          <a:spcPct val="140000"/>
                        </a:lnSpc>
                        <a:spcBef>
                          <a:spcPts val="0"/>
                        </a:spcBef>
                        <a:spcAft>
                          <a:spcPts val="0"/>
                        </a:spcAft>
                      </a:pPr>
                      <a:endParaRPr lang="ko-KR" altLang="en-US" sz="1000" kern="0" spc="0" dirty="0">
                        <a:solidFill>
                          <a:srgbClr val="000000"/>
                        </a:solidFill>
                        <a:effectLst/>
                        <a:latin typeface="휴먼명조"/>
                      </a:endParaRPr>
                    </a:p>
                  </a:txBody>
                  <a:tcPr marL="17907" marR="17907" marT="17907" marB="17907"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hMerge="1">
                  <a:txBody>
                    <a:bodyPr/>
                    <a:lstStyle/>
                    <a:p>
                      <a:pPr marL="0" marR="0" indent="0" algn="ctr" fontAlgn="base" latinLnBrk="0">
                        <a:lnSpc>
                          <a:spcPct val="140000"/>
                        </a:lnSpc>
                        <a:spcBef>
                          <a:spcPts val="0"/>
                        </a:spcBef>
                        <a:spcAft>
                          <a:spcPts val="0"/>
                        </a:spcAft>
                      </a:pPr>
                      <a:endParaRPr lang="ko-KR" altLang="en-US" sz="1000" kern="0" spc="0" dirty="0">
                        <a:solidFill>
                          <a:srgbClr val="000000"/>
                        </a:solidFill>
                        <a:effectLst/>
                        <a:latin typeface="휴먼명조"/>
                      </a:endParaRPr>
                    </a:p>
                  </a:txBody>
                  <a:tcPr marL="17907" marR="17907" marT="17907" marB="17907" anchor="ctr">
                    <a:lnL w="3175"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0703425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0"/>
          </p:nvPr>
        </p:nvSpPr>
        <p:spPr>
          <a:noFill/>
          <a:ln w="9525">
            <a:noFill/>
            <a:miter lim="800000"/>
            <a:headEnd/>
            <a:tailEnd/>
          </a:ln>
        </p:spPr>
        <p:txBody>
          <a:bodyPr vert="horz" wrap="square" lIns="91440" tIns="45720" rIns="91440" bIns="45720" numCol="1" anchor="ctr" anchorCtr="0" compatLnSpc="1">
            <a:prstTxWarp prst="textNoShape">
              <a:avLst/>
            </a:prstTxWarp>
            <a:noAutofit/>
          </a:bodyPr>
          <a:lstStyle/>
          <a:p>
            <a:r>
              <a:rPr lang="ko-KR" altLang="en-US" sz="2800" dirty="0" smtClean="0"/>
              <a:t>대용량 데이터 장비 및 서비스 개발 지원 </a:t>
            </a:r>
            <a:r>
              <a:rPr lang="ko-KR" altLang="en-US" sz="2800" smtClean="0"/>
              <a:t>인프라 대여 현황</a:t>
            </a:r>
            <a:endParaRPr lang="ko-KR" altLang="en-US" sz="2800" dirty="0"/>
          </a:p>
        </p:txBody>
      </p:sp>
      <p:grpSp>
        <p:nvGrpSpPr>
          <p:cNvPr id="5" name="그룹 18"/>
          <p:cNvGrpSpPr/>
          <p:nvPr/>
        </p:nvGrpSpPr>
        <p:grpSpPr>
          <a:xfrm>
            <a:off x="357158" y="928670"/>
            <a:ext cx="8429684" cy="471846"/>
            <a:chOff x="395536" y="1385518"/>
            <a:chExt cx="8496944" cy="471846"/>
          </a:xfrm>
        </p:grpSpPr>
        <p:grpSp>
          <p:nvGrpSpPr>
            <p:cNvPr id="6" name="그룹 200"/>
            <p:cNvGrpSpPr/>
            <p:nvPr/>
          </p:nvGrpSpPr>
          <p:grpSpPr>
            <a:xfrm>
              <a:off x="395536" y="1385518"/>
              <a:ext cx="8496944" cy="471846"/>
              <a:chOff x="-1085098" y="4293096"/>
              <a:chExt cx="5193516" cy="374484"/>
            </a:xfrm>
          </p:grpSpPr>
          <p:sp>
            <p:nvSpPr>
              <p:cNvPr id="22" name="AutoShape 153"/>
              <p:cNvSpPr>
                <a:spLocks noChangeArrowheads="1"/>
              </p:cNvSpPr>
              <p:nvPr/>
            </p:nvSpPr>
            <p:spPr bwMode="auto">
              <a:xfrm>
                <a:off x="-1085098" y="4293096"/>
                <a:ext cx="5193516" cy="369336"/>
              </a:xfrm>
              <a:prstGeom prst="roundRect">
                <a:avLst>
                  <a:gd name="adj" fmla="val 5890"/>
                </a:avLst>
              </a:prstGeom>
              <a:gradFill flip="none" rotWithShape="1">
                <a:gsLst>
                  <a:gs pos="0">
                    <a:srgbClr val="D6ECFF">
                      <a:lumMod val="50000"/>
                      <a:shade val="30000"/>
                      <a:satMod val="115000"/>
                    </a:srgbClr>
                  </a:gs>
                  <a:gs pos="50000">
                    <a:srgbClr val="D6ECFF">
                      <a:lumMod val="50000"/>
                      <a:shade val="67500"/>
                      <a:satMod val="115000"/>
                    </a:srgbClr>
                  </a:gs>
                  <a:gs pos="100000">
                    <a:srgbClr val="D6ECFF">
                      <a:lumMod val="50000"/>
                      <a:shade val="100000"/>
                      <a:satMod val="115000"/>
                    </a:srgbClr>
                  </a:gs>
                </a:gsLst>
                <a:lin ang="16200000" scaled="1"/>
                <a:tileRect/>
              </a:gradFill>
              <a:ln w="25400">
                <a:solidFill>
                  <a:sysClr val="window" lastClr="FFFFFF"/>
                </a:solidFill>
                <a:round/>
                <a:headEnd/>
                <a:tailEnd/>
              </a:ln>
              <a:effectLst>
                <a:outerShdw blurRad="127000" dir="2700000" algn="tl" rotWithShape="0">
                  <a:srgbClr val="D6ECFF">
                    <a:lumMod val="25000"/>
                    <a:alpha val="40000"/>
                  </a:srgbClr>
                </a:outerShdw>
              </a:effectLst>
            </p:spPr>
            <p:txBody>
              <a:bodyPr wrap="none" tIns="108000" anchor="ctr" anchorCtr="0">
                <a:scene3d>
                  <a:camera prst="orthographicFront"/>
                  <a:lightRig rig="threePt" dir="t"/>
                </a:scene3d>
                <a:sp3d extrusionH="57150" contourW="31750">
                  <a:bevelT w="0" prst="coolSlant"/>
                </a:sp3d>
              </a:bodyPr>
              <a:lstStyle/>
              <a:p>
                <a:pPr marL="0" marR="0" lvl="0" indent="-180975" defTabSz="914400" eaLnBrk="1" fontAlgn="auto" latinLnBrk="0" hangingPunct="1">
                  <a:lnSpc>
                    <a:spcPct val="80000"/>
                  </a:lnSpc>
                  <a:spcBef>
                    <a:spcPts val="0"/>
                  </a:spcBef>
                  <a:spcAft>
                    <a:spcPts val="0"/>
                  </a:spcAft>
                  <a:buClr>
                    <a:srgbClr val="FFFFFF"/>
                  </a:buClr>
                  <a:buSzTx/>
                  <a:buFontTx/>
                  <a:buNone/>
                  <a:tabLst/>
                  <a:defRPr/>
                </a:pPr>
                <a:endParaRPr kumimoji="0" lang="ko-KR" altLang="en-US" kern="0" dirty="0">
                  <a:ln>
                    <a:solidFill>
                      <a:prstClr val="white">
                        <a:alpha val="5000"/>
                      </a:prstClr>
                    </a:solidFill>
                  </a:ln>
                  <a:solidFill>
                    <a:srgbClr val="FFFF00"/>
                  </a:solidFill>
                  <a:effectLst>
                    <a:outerShdw blurRad="266700" dir="2700000" algn="tl" rotWithShape="0">
                      <a:prstClr val="black">
                        <a:alpha val="66000"/>
                      </a:prstClr>
                    </a:outerShdw>
                  </a:effectLst>
                  <a:latin typeface="HY견고딕" pitchFamily="18" charset="-127"/>
                  <a:ea typeface="HY견고딕" pitchFamily="18" charset="-127"/>
                </a:endParaRPr>
              </a:p>
            </p:txBody>
          </p:sp>
          <p:sp>
            <p:nvSpPr>
              <p:cNvPr id="23" name="자유형 204"/>
              <p:cNvSpPr/>
              <p:nvPr/>
            </p:nvSpPr>
            <p:spPr>
              <a:xfrm>
                <a:off x="-1085098" y="4293512"/>
                <a:ext cx="1483862" cy="374068"/>
              </a:xfrm>
              <a:custGeom>
                <a:avLst/>
                <a:gdLst>
                  <a:gd name="connsiteX0" fmla="*/ 0 w 1944216"/>
                  <a:gd name="connsiteY0" fmla="*/ 29480 h 720080"/>
                  <a:gd name="connsiteX1" fmla="*/ 8635 w 1944216"/>
                  <a:gd name="connsiteY1" fmla="*/ 8634 h 720080"/>
                  <a:gd name="connsiteX2" fmla="*/ 29481 w 1944216"/>
                  <a:gd name="connsiteY2" fmla="*/ 0 h 720080"/>
                  <a:gd name="connsiteX3" fmla="*/ 1914736 w 1944216"/>
                  <a:gd name="connsiteY3" fmla="*/ 0 h 720080"/>
                  <a:gd name="connsiteX4" fmla="*/ 1935582 w 1944216"/>
                  <a:gd name="connsiteY4" fmla="*/ 8635 h 720080"/>
                  <a:gd name="connsiteX5" fmla="*/ 1944216 w 1944216"/>
                  <a:gd name="connsiteY5" fmla="*/ 29481 h 720080"/>
                  <a:gd name="connsiteX6" fmla="*/ 1944216 w 1944216"/>
                  <a:gd name="connsiteY6" fmla="*/ 690600 h 720080"/>
                  <a:gd name="connsiteX7" fmla="*/ 1935582 w 1944216"/>
                  <a:gd name="connsiteY7" fmla="*/ 711446 h 720080"/>
                  <a:gd name="connsiteX8" fmla="*/ 1914736 w 1944216"/>
                  <a:gd name="connsiteY8" fmla="*/ 720080 h 720080"/>
                  <a:gd name="connsiteX9" fmla="*/ 29480 w 1944216"/>
                  <a:gd name="connsiteY9" fmla="*/ 720080 h 720080"/>
                  <a:gd name="connsiteX10" fmla="*/ 8634 w 1944216"/>
                  <a:gd name="connsiteY10" fmla="*/ 711445 h 720080"/>
                  <a:gd name="connsiteX11" fmla="*/ 0 w 1944216"/>
                  <a:gd name="connsiteY11" fmla="*/ 690599 h 720080"/>
                  <a:gd name="connsiteX12" fmla="*/ 0 w 1944216"/>
                  <a:gd name="connsiteY12" fmla="*/ 29480 h 720080"/>
                  <a:gd name="connsiteX0" fmla="*/ 0 w 1944216"/>
                  <a:gd name="connsiteY0" fmla="*/ 135945 h 914200"/>
                  <a:gd name="connsiteX1" fmla="*/ 8635 w 1944216"/>
                  <a:gd name="connsiteY1" fmla="*/ 115099 h 914200"/>
                  <a:gd name="connsiteX2" fmla="*/ 29481 w 1944216"/>
                  <a:gd name="connsiteY2" fmla="*/ 106465 h 914200"/>
                  <a:gd name="connsiteX3" fmla="*/ 1914736 w 1944216"/>
                  <a:gd name="connsiteY3" fmla="*/ 106465 h 914200"/>
                  <a:gd name="connsiteX4" fmla="*/ 1935582 w 1944216"/>
                  <a:gd name="connsiteY4" fmla="*/ 115100 h 914200"/>
                  <a:gd name="connsiteX5" fmla="*/ 1944216 w 1944216"/>
                  <a:gd name="connsiteY5" fmla="*/ 797065 h 914200"/>
                  <a:gd name="connsiteX6" fmla="*/ 1935582 w 1944216"/>
                  <a:gd name="connsiteY6" fmla="*/ 817911 h 914200"/>
                  <a:gd name="connsiteX7" fmla="*/ 1914736 w 1944216"/>
                  <a:gd name="connsiteY7" fmla="*/ 826545 h 914200"/>
                  <a:gd name="connsiteX8" fmla="*/ 29480 w 1944216"/>
                  <a:gd name="connsiteY8" fmla="*/ 826545 h 914200"/>
                  <a:gd name="connsiteX9" fmla="*/ 8634 w 1944216"/>
                  <a:gd name="connsiteY9" fmla="*/ 817910 h 914200"/>
                  <a:gd name="connsiteX10" fmla="*/ 0 w 1944216"/>
                  <a:gd name="connsiteY10" fmla="*/ 797064 h 914200"/>
                  <a:gd name="connsiteX11" fmla="*/ 0 w 1944216"/>
                  <a:gd name="connsiteY11" fmla="*/ 135945 h 914200"/>
                  <a:gd name="connsiteX0" fmla="*/ 0 w 2233859"/>
                  <a:gd name="connsiteY0" fmla="*/ 29480 h 809174"/>
                  <a:gd name="connsiteX1" fmla="*/ 8635 w 2233859"/>
                  <a:gd name="connsiteY1" fmla="*/ 8634 h 809174"/>
                  <a:gd name="connsiteX2" fmla="*/ 29481 w 2233859"/>
                  <a:gd name="connsiteY2" fmla="*/ 0 h 809174"/>
                  <a:gd name="connsiteX3" fmla="*/ 1914736 w 2233859"/>
                  <a:gd name="connsiteY3" fmla="*/ 0 h 809174"/>
                  <a:gd name="connsiteX4" fmla="*/ 1944216 w 2233859"/>
                  <a:gd name="connsiteY4" fmla="*/ 690600 h 809174"/>
                  <a:gd name="connsiteX5" fmla="*/ 1935582 w 2233859"/>
                  <a:gd name="connsiteY5" fmla="*/ 711446 h 809174"/>
                  <a:gd name="connsiteX6" fmla="*/ 1914736 w 2233859"/>
                  <a:gd name="connsiteY6" fmla="*/ 720080 h 809174"/>
                  <a:gd name="connsiteX7" fmla="*/ 29480 w 2233859"/>
                  <a:gd name="connsiteY7" fmla="*/ 720080 h 809174"/>
                  <a:gd name="connsiteX8" fmla="*/ 8634 w 2233859"/>
                  <a:gd name="connsiteY8" fmla="*/ 711445 h 809174"/>
                  <a:gd name="connsiteX9" fmla="*/ 0 w 2233859"/>
                  <a:gd name="connsiteY9" fmla="*/ 690599 h 809174"/>
                  <a:gd name="connsiteX10" fmla="*/ 0 w 2233859"/>
                  <a:gd name="connsiteY10" fmla="*/ 29480 h 809174"/>
                  <a:gd name="connsiteX0" fmla="*/ 0 w 2232420"/>
                  <a:gd name="connsiteY0" fmla="*/ 29480 h 720080"/>
                  <a:gd name="connsiteX1" fmla="*/ 8635 w 2232420"/>
                  <a:gd name="connsiteY1" fmla="*/ 8634 h 720080"/>
                  <a:gd name="connsiteX2" fmla="*/ 29481 w 2232420"/>
                  <a:gd name="connsiteY2" fmla="*/ 0 h 720080"/>
                  <a:gd name="connsiteX3" fmla="*/ 1914736 w 2232420"/>
                  <a:gd name="connsiteY3" fmla="*/ 0 h 720080"/>
                  <a:gd name="connsiteX4" fmla="*/ 1935582 w 2232420"/>
                  <a:gd name="connsiteY4" fmla="*/ 711446 h 720080"/>
                  <a:gd name="connsiteX5" fmla="*/ 1914736 w 2232420"/>
                  <a:gd name="connsiteY5" fmla="*/ 720080 h 720080"/>
                  <a:gd name="connsiteX6" fmla="*/ 29480 w 2232420"/>
                  <a:gd name="connsiteY6" fmla="*/ 720080 h 720080"/>
                  <a:gd name="connsiteX7" fmla="*/ 8634 w 2232420"/>
                  <a:gd name="connsiteY7" fmla="*/ 711445 h 720080"/>
                  <a:gd name="connsiteX8" fmla="*/ 0 w 2232420"/>
                  <a:gd name="connsiteY8" fmla="*/ 690599 h 720080"/>
                  <a:gd name="connsiteX9" fmla="*/ 0 w 2232420"/>
                  <a:gd name="connsiteY9"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914736 w 2228945"/>
                  <a:gd name="connsiteY4" fmla="*/ 720080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224137 w 2228945"/>
                  <a:gd name="connsiteY4" fmla="*/ 720079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224137 w 2228945"/>
                  <a:gd name="connsiteY4" fmla="*/ 720079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1914736"/>
                  <a:gd name="connsiteY0" fmla="*/ 29480 h 720080"/>
                  <a:gd name="connsiteX1" fmla="*/ 8635 w 1914736"/>
                  <a:gd name="connsiteY1" fmla="*/ 8634 h 720080"/>
                  <a:gd name="connsiteX2" fmla="*/ 29481 w 1914736"/>
                  <a:gd name="connsiteY2" fmla="*/ 0 h 720080"/>
                  <a:gd name="connsiteX3" fmla="*/ 1914736 w 1914736"/>
                  <a:gd name="connsiteY3" fmla="*/ 0 h 720080"/>
                  <a:gd name="connsiteX4" fmla="*/ 1224137 w 1914736"/>
                  <a:gd name="connsiteY4" fmla="*/ 720079 h 720080"/>
                  <a:gd name="connsiteX5" fmla="*/ 29480 w 1914736"/>
                  <a:gd name="connsiteY5" fmla="*/ 720080 h 720080"/>
                  <a:gd name="connsiteX6" fmla="*/ 8634 w 1914736"/>
                  <a:gd name="connsiteY6" fmla="*/ 711445 h 720080"/>
                  <a:gd name="connsiteX7" fmla="*/ 0 w 1914736"/>
                  <a:gd name="connsiteY7" fmla="*/ 690599 h 720080"/>
                  <a:gd name="connsiteX8" fmla="*/ 0 w 1914736"/>
                  <a:gd name="connsiteY8" fmla="*/ 29480 h 720080"/>
                  <a:gd name="connsiteX0" fmla="*/ 0 w 1914736"/>
                  <a:gd name="connsiteY0" fmla="*/ 29480 h 720080"/>
                  <a:gd name="connsiteX1" fmla="*/ 8635 w 1914736"/>
                  <a:gd name="connsiteY1" fmla="*/ 8634 h 720080"/>
                  <a:gd name="connsiteX2" fmla="*/ 29481 w 1914736"/>
                  <a:gd name="connsiteY2" fmla="*/ 0 h 720080"/>
                  <a:gd name="connsiteX3" fmla="*/ 1914736 w 1914736"/>
                  <a:gd name="connsiteY3" fmla="*/ 0 h 720080"/>
                  <a:gd name="connsiteX4" fmla="*/ 1224137 w 1914736"/>
                  <a:gd name="connsiteY4" fmla="*/ 720079 h 720080"/>
                  <a:gd name="connsiteX5" fmla="*/ 29480 w 1914736"/>
                  <a:gd name="connsiteY5" fmla="*/ 720080 h 720080"/>
                  <a:gd name="connsiteX6" fmla="*/ 8634 w 1914736"/>
                  <a:gd name="connsiteY6" fmla="*/ 711445 h 720080"/>
                  <a:gd name="connsiteX7" fmla="*/ 0 w 1914736"/>
                  <a:gd name="connsiteY7" fmla="*/ 690599 h 720080"/>
                  <a:gd name="connsiteX8" fmla="*/ 0 w 1914736"/>
                  <a:gd name="connsiteY8" fmla="*/ 29480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736" h="720080">
                    <a:moveTo>
                      <a:pt x="0" y="29480"/>
                    </a:moveTo>
                    <a:cubicBezTo>
                      <a:pt x="0" y="21661"/>
                      <a:pt x="3106" y="14163"/>
                      <a:pt x="8635" y="8634"/>
                    </a:cubicBezTo>
                    <a:cubicBezTo>
                      <a:pt x="14164" y="3105"/>
                      <a:pt x="21662" y="0"/>
                      <a:pt x="29481" y="0"/>
                    </a:cubicBezTo>
                    <a:lnTo>
                      <a:pt x="1914736" y="0"/>
                    </a:lnTo>
                    <a:cubicBezTo>
                      <a:pt x="1569180" y="131494"/>
                      <a:pt x="1387854" y="395359"/>
                      <a:pt x="1224137" y="720079"/>
                    </a:cubicBezTo>
                    <a:lnTo>
                      <a:pt x="29480" y="720080"/>
                    </a:lnTo>
                    <a:cubicBezTo>
                      <a:pt x="21661" y="720080"/>
                      <a:pt x="14163" y="716974"/>
                      <a:pt x="8634" y="711445"/>
                    </a:cubicBezTo>
                    <a:cubicBezTo>
                      <a:pt x="3105" y="705916"/>
                      <a:pt x="0" y="698418"/>
                      <a:pt x="0" y="690599"/>
                    </a:cubicBezTo>
                    <a:lnTo>
                      <a:pt x="0" y="29480"/>
                    </a:lnTo>
                    <a:close/>
                  </a:path>
                </a:pathLst>
              </a:custGeom>
              <a:solidFill>
                <a:sysClr val="window" lastClr="FFFFFF">
                  <a:alpha val="20000"/>
                </a:sysClr>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smtClean="0">
                  <a:ln>
                    <a:noFill/>
                  </a:ln>
                  <a:solidFill>
                    <a:prstClr val="white"/>
                  </a:solidFill>
                  <a:effectLst/>
                  <a:uLnTx/>
                  <a:uFillTx/>
                  <a:latin typeface="Dinmed"/>
                  <a:ea typeface="-윤고딕130"/>
                  <a:cs typeface="+mn-cs"/>
                </a:endParaRPr>
              </a:p>
            </p:txBody>
          </p:sp>
        </p:grpSp>
        <p:sp>
          <p:nvSpPr>
            <p:cNvPr id="21" name="TextBox 20"/>
            <p:cNvSpPr txBox="1"/>
            <p:nvPr/>
          </p:nvSpPr>
          <p:spPr>
            <a:xfrm>
              <a:off x="524858" y="1457525"/>
              <a:ext cx="7931833" cy="338554"/>
            </a:xfrm>
            <a:prstGeom prst="rect">
              <a:avLst/>
            </a:prstGeom>
            <a:noFill/>
          </p:spPr>
          <p:txBody>
            <a:bodyPr wrap="square" rtlCol="0" anchor="ctr">
              <a:spAutoFit/>
            </a:bodyPr>
            <a:lstStyle/>
            <a:p>
              <a:pPr lvl="0"/>
              <a:r>
                <a:rPr kumimoji="0" lang="ko-KR" altLang="en-US" sz="1600" kern="0" smtClean="0">
                  <a:ln>
                    <a:solidFill>
                      <a:prstClr val="white">
                        <a:alpha val="5000"/>
                      </a:prstClr>
                    </a:solidFill>
                  </a:ln>
                  <a:solidFill>
                    <a:schemeClr val="bg1"/>
                  </a:solidFill>
                  <a:effectLst>
                    <a:outerShdw blurRad="266700" dir="2700000" algn="tl" rotWithShape="0">
                      <a:prstClr val="black">
                        <a:alpha val="66000"/>
                      </a:prstClr>
                    </a:outerShdw>
                  </a:effectLst>
                  <a:latin typeface="HY견고딕" pitchFamily="18" charset="-127"/>
                  <a:ea typeface="HY견고딕" pitchFamily="18" charset="-127"/>
                </a:rPr>
                <a:t>기업의 개발 제품에 대한 시험 환경 제공 및 상용화를 위한 장비 대여 서비스 제공</a:t>
              </a:r>
              <a:endParaRPr kumimoji="0" lang="ko-KR" altLang="en-US" sz="1600" kern="0" dirty="0">
                <a:ln>
                  <a:solidFill>
                    <a:prstClr val="white">
                      <a:alpha val="5000"/>
                    </a:prstClr>
                  </a:solidFill>
                </a:ln>
                <a:solidFill>
                  <a:schemeClr val="bg1"/>
                </a:solidFill>
                <a:effectLst>
                  <a:outerShdw blurRad="266700" dir="2700000" algn="tl" rotWithShape="0">
                    <a:prstClr val="black">
                      <a:alpha val="66000"/>
                    </a:prstClr>
                  </a:outerShdw>
                </a:effectLst>
                <a:latin typeface="HY견고딕" pitchFamily="18" charset="-127"/>
                <a:ea typeface="HY견고딕" pitchFamily="18" charset="-127"/>
              </a:endParaRPr>
            </a:p>
          </p:txBody>
        </p:sp>
      </p:grpSp>
      <p:grpSp>
        <p:nvGrpSpPr>
          <p:cNvPr id="20" name="Group 54"/>
          <p:cNvGrpSpPr/>
          <p:nvPr/>
        </p:nvGrpSpPr>
        <p:grpSpPr>
          <a:xfrm>
            <a:off x="6672994" y="2617776"/>
            <a:ext cx="1732384" cy="3492966"/>
            <a:chOff x="6728048" y="2384301"/>
            <a:chExt cx="1732384" cy="3492966"/>
          </a:xfrm>
        </p:grpSpPr>
        <p:sp>
          <p:nvSpPr>
            <p:cNvPr id="58" name="Rounded Rectangle 25"/>
            <p:cNvSpPr/>
            <p:nvPr/>
          </p:nvSpPr>
          <p:spPr>
            <a:xfrm>
              <a:off x="6872064" y="2384301"/>
              <a:ext cx="1440160" cy="1118220"/>
            </a:xfrm>
            <a:prstGeom prst="roundRect">
              <a:avLst>
                <a:gd name="adj" fmla="val 8069"/>
              </a:avLst>
            </a:prstGeom>
            <a:solidFill>
              <a:srgbClr val="F86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맑은 고딕" panose="020B0503020000020004" pitchFamily="50" charset="-127"/>
                <a:ea typeface="맑은 고딕" panose="020B0503020000020004" pitchFamily="50" charset="-127"/>
              </a:endParaRPr>
            </a:p>
          </p:txBody>
        </p:sp>
        <p:sp>
          <p:nvSpPr>
            <p:cNvPr id="59" name="Rounded Rectangle 5"/>
            <p:cNvSpPr/>
            <p:nvPr/>
          </p:nvSpPr>
          <p:spPr>
            <a:xfrm>
              <a:off x="6728048" y="2780927"/>
              <a:ext cx="1732384" cy="3096340"/>
            </a:xfrm>
            <a:custGeom>
              <a:avLst/>
              <a:gdLst/>
              <a:ahLst/>
              <a:cxnLst/>
              <a:rect l="l" t="t" r="r" b="b"/>
              <a:pathLst>
                <a:path w="1732384" h="3096340">
                  <a:moveTo>
                    <a:pt x="85738" y="0"/>
                  </a:moveTo>
                  <a:lnTo>
                    <a:pt x="432048" y="0"/>
                  </a:lnTo>
                  <a:cubicBezTo>
                    <a:pt x="432048" y="238614"/>
                    <a:pt x="625482" y="432048"/>
                    <a:pt x="864096" y="432048"/>
                  </a:cubicBezTo>
                  <a:cubicBezTo>
                    <a:pt x="1102710" y="432048"/>
                    <a:pt x="1296144" y="238614"/>
                    <a:pt x="1296144" y="0"/>
                  </a:cubicBezTo>
                  <a:lnTo>
                    <a:pt x="1642454" y="0"/>
                  </a:lnTo>
                  <a:cubicBezTo>
                    <a:pt x="1689806" y="0"/>
                    <a:pt x="1728192" y="38386"/>
                    <a:pt x="1728192" y="85738"/>
                  </a:cubicBezTo>
                  <a:lnTo>
                    <a:pt x="1728192" y="721059"/>
                  </a:lnTo>
                  <a:cubicBezTo>
                    <a:pt x="1731471" y="727431"/>
                    <a:pt x="1732384" y="734520"/>
                    <a:pt x="1732384" y="741823"/>
                  </a:cubicBezTo>
                  <a:lnTo>
                    <a:pt x="1732384" y="2218518"/>
                  </a:lnTo>
                  <a:lnTo>
                    <a:pt x="1728192" y="2239282"/>
                  </a:lnTo>
                  <a:lnTo>
                    <a:pt x="1728192" y="3010602"/>
                  </a:lnTo>
                  <a:cubicBezTo>
                    <a:pt x="1728192" y="3057954"/>
                    <a:pt x="1689806" y="3096340"/>
                    <a:pt x="1642454" y="3096340"/>
                  </a:cubicBezTo>
                  <a:lnTo>
                    <a:pt x="85738" y="3096340"/>
                  </a:lnTo>
                  <a:cubicBezTo>
                    <a:pt x="38386" y="3096340"/>
                    <a:pt x="0" y="3057954"/>
                    <a:pt x="0" y="3010602"/>
                  </a:cubicBezTo>
                  <a:lnTo>
                    <a:pt x="0" y="1562433"/>
                  </a:lnTo>
                  <a:lnTo>
                    <a:pt x="0" y="1533907"/>
                  </a:lnTo>
                  <a:lnTo>
                    <a:pt x="0" y="85738"/>
                  </a:lnTo>
                  <a:cubicBezTo>
                    <a:pt x="0" y="38386"/>
                    <a:pt x="38386" y="0"/>
                    <a:pt x="85738" y="0"/>
                  </a:cubicBezTo>
                  <a:close/>
                </a:path>
              </a:pathLst>
            </a:custGeom>
            <a:solidFill>
              <a:schemeClr val="bg1"/>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맑은 고딕" panose="020B0503020000020004" pitchFamily="50" charset="-127"/>
                <a:ea typeface="맑은 고딕" panose="020B0503020000020004" pitchFamily="50" charset="-127"/>
              </a:endParaRPr>
            </a:p>
          </p:txBody>
        </p:sp>
        <p:sp>
          <p:nvSpPr>
            <p:cNvPr id="60" name="TextBox 29"/>
            <p:cNvSpPr txBox="1"/>
            <p:nvPr/>
          </p:nvSpPr>
          <p:spPr>
            <a:xfrm>
              <a:off x="7221438" y="2476862"/>
              <a:ext cx="752022" cy="615553"/>
            </a:xfrm>
            <a:prstGeom prst="rect">
              <a:avLst/>
            </a:prstGeom>
            <a:noFill/>
          </p:spPr>
          <p:txBody>
            <a:bodyPr wrap="square" lIns="72000" tIns="0" rIns="7200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2000" b="1" smtClean="0">
                  <a:solidFill>
                    <a:schemeClr val="bg1"/>
                  </a:solidFill>
                  <a:latin typeface="휴먼고딕" pitchFamily="2" charset="-127"/>
                  <a:ea typeface="휴먼고딕" pitchFamily="2" charset="-127"/>
                </a:rPr>
                <a:t>4</a:t>
              </a:r>
              <a:r>
                <a:rPr lang="ko-KR" altLang="en-US" sz="2000" b="1" smtClean="0">
                  <a:solidFill>
                    <a:schemeClr val="bg1"/>
                  </a:solidFill>
                  <a:latin typeface="휴먼고딕" pitchFamily="2" charset="-127"/>
                  <a:ea typeface="휴먼고딕" pitchFamily="2" charset="-127"/>
                </a:rPr>
                <a:t>차년도</a:t>
              </a:r>
              <a:endParaRPr lang="ko-KR" altLang="en-US" sz="2000" b="1" dirty="0">
                <a:solidFill>
                  <a:schemeClr val="bg1"/>
                </a:solidFill>
                <a:latin typeface="휴먼고딕" pitchFamily="2" charset="-127"/>
                <a:ea typeface="휴먼고딕" pitchFamily="2" charset="-127"/>
              </a:endParaRPr>
            </a:p>
          </p:txBody>
        </p:sp>
        <p:sp>
          <p:nvSpPr>
            <p:cNvPr id="63" name="TextBox 31"/>
            <p:cNvSpPr txBox="1"/>
            <p:nvPr/>
          </p:nvSpPr>
          <p:spPr>
            <a:xfrm>
              <a:off x="6728048" y="3326250"/>
              <a:ext cx="1728192" cy="116955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smtClean="0">
                  <a:solidFill>
                    <a:schemeClr val="tx1">
                      <a:lumMod val="65000"/>
                      <a:lumOff val="35000"/>
                    </a:schemeClr>
                  </a:solidFill>
                  <a:latin typeface="맑은 고딕" panose="020B0503020000020004" pitchFamily="50" charset="-127"/>
                  <a:ea typeface="맑은 고딕" panose="020B0503020000020004" pitchFamily="50" charset="-127"/>
                </a:rPr>
                <a:t>지원서버수</a:t>
              </a:r>
              <a:r>
                <a:rPr lang="en-US" altLang="ko-KR" sz="1400" b="1" smtClean="0">
                  <a:solidFill>
                    <a:schemeClr val="tx1">
                      <a:lumMod val="65000"/>
                      <a:lumOff val="35000"/>
                    </a:schemeClr>
                  </a:solidFill>
                  <a:latin typeface="맑은 고딕" panose="020B0503020000020004" pitchFamily="50" charset="-127"/>
                  <a:ea typeface="맑은 고딕" panose="020B0503020000020004" pitchFamily="50" charset="-127"/>
                </a:rPr>
                <a:t>: 85</a:t>
              </a:r>
              <a:r>
                <a:rPr lang="ko-KR" altLang="en-US" sz="1400" b="1" smtClean="0">
                  <a:solidFill>
                    <a:schemeClr val="tx1">
                      <a:lumMod val="65000"/>
                      <a:lumOff val="35000"/>
                    </a:schemeClr>
                  </a:solidFill>
                  <a:latin typeface="맑은 고딕" panose="020B0503020000020004" pitchFamily="50" charset="-127"/>
                  <a:ea typeface="맑은 고딕" panose="020B0503020000020004" pitchFamily="50" charset="-127"/>
                </a:rPr>
                <a:t>대</a:t>
              </a:r>
              <a:endParaRPr lang="en-US" altLang="ko-KR" sz="1400" b="1" smtClean="0">
                <a:solidFill>
                  <a:schemeClr val="tx1">
                    <a:lumMod val="65000"/>
                    <a:lumOff val="35000"/>
                  </a:schemeClr>
                </a:solidFill>
                <a:latin typeface="맑은 고딕" panose="020B0503020000020004" pitchFamily="50" charset="-127"/>
                <a:ea typeface="맑은 고딕" panose="020B0503020000020004" pitchFamily="50" charset="-127"/>
              </a:endParaRPr>
            </a:p>
            <a:p>
              <a:endParaRPr lang="en-US" altLang="ko-KR" sz="1400" b="1" smtClean="0">
                <a:solidFill>
                  <a:schemeClr val="tx1">
                    <a:lumMod val="65000"/>
                    <a:lumOff val="35000"/>
                  </a:schemeClr>
                </a:solidFill>
                <a:latin typeface="맑은 고딕" panose="020B0503020000020004" pitchFamily="50" charset="-127"/>
                <a:ea typeface="맑은 고딕" panose="020B0503020000020004" pitchFamily="50" charset="-127"/>
              </a:endParaRPr>
            </a:p>
            <a:p>
              <a:r>
                <a:rPr lang="ko-KR" altLang="en-US" sz="1400" b="1" smtClean="0">
                  <a:solidFill>
                    <a:schemeClr val="tx1">
                      <a:lumMod val="65000"/>
                      <a:lumOff val="35000"/>
                    </a:schemeClr>
                  </a:solidFill>
                  <a:latin typeface="맑은 고딕" panose="020B0503020000020004" pitchFamily="50" charset="-127"/>
                  <a:ea typeface="맑은 고딕" panose="020B0503020000020004" pitchFamily="50" charset="-127"/>
                </a:rPr>
                <a:t>지원기업수</a:t>
              </a:r>
              <a:r>
                <a:rPr lang="en-US" altLang="ko-KR" sz="1400" b="1" smtClean="0">
                  <a:solidFill>
                    <a:schemeClr val="tx1">
                      <a:lumMod val="65000"/>
                      <a:lumOff val="35000"/>
                    </a:schemeClr>
                  </a:solidFill>
                  <a:latin typeface="맑은 고딕" panose="020B0503020000020004" pitchFamily="50" charset="-127"/>
                  <a:ea typeface="맑은 고딕" panose="020B0503020000020004" pitchFamily="50" charset="-127"/>
                </a:rPr>
                <a:t>: 25</a:t>
              </a:r>
              <a:r>
                <a:rPr lang="ko-KR" altLang="en-US" sz="1400" b="1" smtClean="0">
                  <a:solidFill>
                    <a:schemeClr val="tx1">
                      <a:lumMod val="65000"/>
                      <a:lumOff val="35000"/>
                    </a:schemeClr>
                  </a:solidFill>
                  <a:latin typeface="맑은 고딕" panose="020B0503020000020004" pitchFamily="50" charset="-127"/>
                  <a:ea typeface="맑은 고딕" panose="020B0503020000020004" pitchFamily="50" charset="-127"/>
                </a:rPr>
                <a:t>개</a:t>
              </a:r>
              <a:endParaRPr lang="en-US" altLang="ko-KR" sz="1400" b="1" smtClean="0">
                <a:solidFill>
                  <a:schemeClr val="tx1">
                    <a:lumMod val="65000"/>
                    <a:lumOff val="35000"/>
                  </a:schemeClr>
                </a:solidFill>
                <a:latin typeface="맑은 고딕" panose="020B0503020000020004" pitchFamily="50" charset="-127"/>
                <a:ea typeface="맑은 고딕" panose="020B0503020000020004" pitchFamily="50" charset="-127"/>
              </a:endParaRPr>
            </a:p>
            <a:p>
              <a:endParaRPr lang="en-US" altLang="ko-KR" sz="1400" b="1" smtClean="0">
                <a:solidFill>
                  <a:schemeClr val="tx1">
                    <a:lumMod val="65000"/>
                    <a:lumOff val="35000"/>
                  </a:schemeClr>
                </a:solidFill>
                <a:latin typeface="맑은 고딕" panose="020B0503020000020004" pitchFamily="50" charset="-127"/>
                <a:ea typeface="맑은 고딕" panose="020B0503020000020004" pitchFamily="50" charset="-127"/>
              </a:endParaRPr>
            </a:p>
            <a:p>
              <a:r>
                <a:rPr lang="ko-KR" altLang="en-US" sz="1400" b="1" smtClean="0">
                  <a:solidFill>
                    <a:schemeClr val="tx1">
                      <a:lumMod val="65000"/>
                      <a:lumOff val="35000"/>
                    </a:schemeClr>
                  </a:solidFill>
                  <a:latin typeface="맑은 고딕" panose="020B0503020000020004" pitchFamily="50" charset="-127"/>
                  <a:ea typeface="맑은 고딕" panose="020B0503020000020004" pitchFamily="50" charset="-127"/>
                </a:rPr>
                <a:t>장비가동률</a:t>
              </a:r>
              <a:r>
                <a:rPr lang="en-US" altLang="ko-KR" sz="1400" b="1" smtClean="0">
                  <a:solidFill>
                    <a:schemeClr val="tx1">
                      <a:lumMod val="65000"/>
                      <a:lumOff val="35000"/>
                    </a:schemeClr>
                  </a:solidFill>
                  <a:latin typeface="맑은 고딕" panose="020B0503020000020004" pitchFamily="50" charset="-127"/>
                  <a:ea typeface="맑은 고딕" panose="020B0503020000020004" pitchFamily="50" charset="-127"/>
                </a:rPr>
                <a:t>: 90%</a:t>
              </a:r>
              <a:endParaRPr lang="ko-KR" altLang="en-US" sz="1400" b="1" dirty="0">
                <a:solidFill>
                  <a:schemeClr val="tx1">
                    <a:lumMod val="65000"/>
                    <a:lumOff val="35000"/>
                  </a:schemeClr>
                </a:solidFill>
                <a:latin typeface="맑은 고딕" panose="020B0503020000020004" pitchFamily="50" charset="-127"/>
                <a:ea typeface="맑은 고딕" panose="020B0503020000020004" pitchFamily="50" charset="-127"/>
              </a:endParaRPr>
            </a:p>
          </p:txBody>
        </p:sp>
      </p:grpSp>
      <p:grpSp>
        <p:nvGrpSpPr>
          <p:cNvPr id="24" name="Group 53"/>
          <p:cNvGrpSpPr/>
          <p:nvPr/>
        </p:nvGrpSpPr>
        <p:grpSpPr>
          <a:xfrm>
            <a:off x="4694870" y="3137459"/>
            <a:ext cx="1728192" cy="2973284"/>
            <a:chOff x="4749924" y="2903984"/>
            <a:chExt cx="1728192" cy="2973284"/>
          </a:xfrm>
        </p:grpSpPr>
        <p:sp>
          <p:nvSpPr>
            <p:cNvPr id="52" name="Rounded Rectangle 24"/>
            <p:cNvSpPr/>
            <p:nvPr/>
          </p:nvSpPr>
          <p:spPr>
            <a:xfrm>
              <a:off x="4893940" y="2903984"/>
              <a:ext cx="1440160" cy="1118220"/>
            </a:xfrm>
            <a:prstGeom prst="roundRect">
              <a:avLst>
                <a:gd name="adj" fmla="val 8069"/>
              </a:avLst>
            </a:prstGeom>
            <a:solidFill>
              <a:srgbClr val="F6BF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맑은 고딕" panose="020B0503020000020004" pitchFamily="50" charset="-127"/>
                <a:ea typeface="맑은 고딕" panose="020B0503020000020004" pitchFamily="50" charset="-127"/>
              </a:endParaRPr>
            </a:p>
          </p:txBody>
        </p:sp>
        <p:sp>
          <p:nvSpPr>
            <p:cNvPr id="53" name="Rounded Rectangle 5"/>
            <p:cNvSpPr/>
            <p:nvPr/>
          </p:nvSpPr>
          <p:spPr>
            <a:xfrm>
              <a:off x="4749924" y="3318892"/>
              <a:ext cx="1728192" cy="2558376"/>
            </a:xfrm>
            <a:custGeom>
              <a:avLst/>
              <a:gdLst/>
              <a:ahLst/>
              <a:cxnLst/>
              <a:rect l="l" t="t" r="r" b="b"/>
              <a:pathLst>
                <a:path w="1728192" h="2558376">
                  <a:moveTo>
                    <a:pt x="85738" y="0"/>
                  </a:moveTo>
                  <a:lnTo>
                    <a:pt x="432048" y="0"/>
                  </a:lnTo>
                  <a:cubicBezTo>
                    <a:pt x="432048" y="238614"/>
                    <a:pt x="625482" y="432048"/>
                    <a:pt x="864096" y="432048"/>
                  </a:cubicBezTo>
                  <a:cubicBezTo>
                    <a:pt x="1102710" y="432048"/>
                    <a:pt x="1296144" y="238614"/>
                    <a:pt x="1296144" y="0"/>
                  </a:cubicBezTo>
                  <a:lnTo>
                    <a:pt x="1642454" y="0"/>
                  </a:lnTo>
                  <a:cubicBezTo>
                    <a:pt x="1689806" y="0"/>
                    <a:pt x="1728192" y="38386"/>
                    <a:pt x="1728192" y="85738"/>
                  </a:cubicBezTo>
                  <a:lnTo>
                    <a:pt x="1728192" y="995943"/>
                  </a:lnTo>
                  <a:lnTo>
                    <a:pt x="1728192" y="1562433"/>
                  </a:lnTo>
                  <a:lnTo>
                    <a:pt x="1728192" y="2472638"/>
                  </a:lnTo>
                  <a:cubicBezTo>
                    <a:pt x="1728192" y="2519990"/>
                    <a:pt x="1689806" y="2558376"/>
                    <a:pt x="1642454" y="2558376"/>
                  </a:cubicBezTo>
                  <a:lnTo>
                    <a:pt x="85738" y="2558376"/>
                  </a:lnTo>
                  <a:cubicBezTo>
                    <a:pt x="38386" y="2558376"/>
                    <a:pt x="0" y="2519990"/>
                    <a:pt x="0" y="2472638"/>
                  </a:cubicBezTo>
                  <a:lnTo>
                    <a:pt x="0" y="1562433"/>
                  </a:lnTo>
                  <a:lnTo>
                    <a:pt x="0" y="995943"/>
                  </a:lnTo>
                  <a:lnTo>
                    <a:pt x="0" y="85738"/>
                  </a:lnTo>
                  <a:cubicBezTo>
                    <a:pt x="0" y="38386"/>
                    <a:pt x="38386" y="0"/>
                    <a:pt x="85738" y="0"/>
                  </a:cubicBezTo>
                  <a:close/>
                </a:path>
              </a:pathLst>
            </a:custGeom>
            <a:solidFill>
              <a:schemeClr val="bg1"/>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맑은 고딕" panose="020B0503020000020004" pitchFamily="50" charset="-127"/>
                <a:ea typeface="맑은 고딕" panose="020B0503020000020004" pitchFamily="50" charset="-127"/>
              </a:endParaRPr>
            </a:p>
          </p:txBody>
        </p:sp>
        <p:sp>
          <p:nvSpPr>
            <p:cNvPr id="54" name="TextBox 28"/>
            <p:cNvSpPr txBox="1"/>
            <p:nvPr/>
          </p:nvSpPr>
          <p:spPr>
            <a:xfrm>
              <a:off x="5241088" y="3029035"/>
              <a:ext cx="752022" cy="615553"/>
            </a:xfrm>
            <a:prstGeom prst="rect">
              <a:avLst/>
            </a:prstGeom>
            <a:noFill/>
          </p:spPr>
          <p:txBody>
            <a:bodyPr wrap="square" lIns="72000" tIns="0" rIns="7200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2000" b="1" smtClean="0">
                  <a:solidFill>
                    <a:schemeClr val="bg1"/>
                  </a:solidFill>
                  <a:latin typeface="휴먼고딕" pitchFamily="2" charset="-127"/>
                  <a:ea typeface="휴먼고딕" pitchFamily="2" charset="-127"/>
                </a:rPr>
                <a:t>3</a:t>
              </a:r>
              <a:r>
                <a:rPr lang="ko-KR" altLang="en-US" sz="2000" b="1" smtClean="0">
                  <a:solidFill>
                    <a:schemeClr val="bg1"/>
                  </a:solidFill>
                  <a:latin typeface="휴먼고딕" pitchFamily="2" charset="-127"/>
                  <a:ea typeface="휴먼고딕" pitchFamily="2" charset="-127"/>
                </a:rPr>
                <a:t>차</a:t>
              </a:r>
              <a:endParaRPr lang="en-US" altLang="ko-KR" sz="2000" b="1" smtClean="0">
                <a:solidFill>
                  <a:schemeClr val="bg1"/>
                </a:solidFill>
                <a:latin typeface="휴먼고딕" pitchFamily="2" charset="-127"/>
                <a:ea typeface="휴먼고딕" pitchFamily="2" charset="-127"/>
              </a:endParaRPr>
            </a:p>
            <a:p>
              <a:pPr algn="ctr"/>
              <a:r>
                <a:rPr lang="ko-KR" altLang="en-US" sz="2000" b="1" smtClean="0">
                  <a:solidFill>
                    <a:schemeClr val="bg1"/>
                  </a:solidFill>
                  <a:latin typeface="휴먼고딕" pitchFamily="2" charset="-127"/>
                  <a:ea typeface="휴먼고딕" pitchFamily="2" charset="-127"/>
                </a:rPr>
                <a:t>년도</a:t>
              </a:r>
              <a:endParaRPr lang="ko-KR" altLang="en-US" sz="2000" b="1" dirty="0">
                <a:solidFill>
                  <a:schemeClr val="bg1"/>
                </a:solidFill>
                <a:latin typeface="휴먼고딕" pitchFamily="2" charset="-127"/>
                <a:ea typeface="휴먼고딕" pitchFamily="2" charset="-127"/>
              </a:endParaRPr>
            </a:p>
          </p:txBody>
        </p:sp>
        <p:sp>
          <p:nvSpPr>
            <p:cNvPr id="57" name="TextBox 35"/>
            <p:cNvSpPr txBox="1"/>
            <p:nvPr/>
          </p:nvSpPr>
          <p:spPr>
            <a:xfrm>
              <a:off x="4749924" y="3925728"/>
              <a:ext cx="1728192" cy="116955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smtClean="0">
                  <a:solidFill>
                    <a:schemeClr val="tx1">
                      <a:lumMod val="65000"/>
                      <a:lumOff val="35000"/>
                    </a:schemeClr>
                  </a:solidFill>
                  <a:latin typeface="맑은 고딕" panose="020B0503020000020004" pitchFamily="50" charset="-127"/>
                  <a:ea typeface="맑은 고딕" panose="020B0503020000020004" pitchFamily="50" charset="-127"/>
                </a:rPr>
                <a:t>지원서버수</a:t>
              </a:r>
              <a:r>
                <a:rPr lang="en-US" altLang="ko-KR" sz="1400" b="1" smtClean="0">
                  <a:solidFill>
                    <a:schemeClr val="tx1">
                      <a:lumMod val="65000"/>
                      <a:lumOff val="35000"/>
                    </a:schemeClr>
                  </a:solidFill>
                  <a:latin typeface="맑은 고딕" panose="020B0503020000020004" pitchFamily="50" charset="-127"/>
                  <a:ea typeface="맑은 고딕" panose="020B0503020000020004" pitchFamily="50" charset="-127"/>
                </a:rPr>
                <a:t>: 80</a:t>
              </a:r>
              <a:r>
                <a:rPr lang="ko-KR" altLang="en-US" sz="1400" b="1" smtClean="0">
                  <a:solidFill>
                    <a:schemeClr val="tx1">
                      <a:lumMod val="65000"/>
                      <a:lumOff val="35000"/>
                    </a:schemeClr>
                  </a:solidFill>
                  <a:latin typeface="맑은 고딕" panose="020B0503020000020004" pitchFamily="50" charset="-127"/>
                  <a:ea typeface="맑은 고딕" panose="020B0503020000020004" pitchFamily="50" charset="-127"/>
                </a:rPr>
                <a:t>대</a:t>
              </a:r>
              <a:endParaRPr lang="en-US" altLang="ko-KR" sz="1400" b="1" smtClean="0">
                <a:solidFill>
                  <a:schemeClr val="tx1">
                    <a:lumMod val="65000"/>
                    <a:lumOff val="35000"/>
                  </a:schemeClr>
                </a:solidFill>
                <a:latin typeface="맑은 고딕" panose="020B0503020000020004" pitchFamily="50" charset="-127"/>
                <a:ea typeface="맑은 고딕" panose="020B0503020000020004" pitchFamily="50" charset="-127"/>
              </a:endParaRPr>
            </a:p>
            <a:p>
              <a:endParaRPr lang="en-US" altLang="ko-KR" sz="1400" b="1" smtClean="0">
                <a:solidFill>
                  <a:schemeClr val="tx1">
                    <a:lumMod val="65000"/>
                    <a:lumOff val="35000"/>
                  </a:schemeClr>
                </a:solidFill>
                <a:latin typeface="맑은 고딕" panose="020B0503020000020004" pitchFamily="50" charset="-127"/>
                <a:ea typeface="맑은 고딕" panose="020B0503020000020004" pitchFamily="50" charset="-127"/>
              </a:endParaRPr>
            </a:p>
            <a:p>
              <a:r>
                <a:rPr lang="ko-KR" altLang="en-US" sz="1400" b="1" smtClean="0">
                  <a:solidFill>
                    <a:schemeClr val="tx1">
                      <a:lumMod val="65000"/>
                      <a:lumOff val="35000"/>
                    </a:schemeClr>
                  </a:solidFill>
                  <a:latin typeface="맑은 고딕" panose="020B0503020000020004" pitchFamily="50" charset="-127"/>
                  <a:ea typeface="맑은 고딕" panose="020B0503020000020004" pitchFamily="50" charset="-127"/>
                </a:rPr>
                <a:t>지원기업수</a:t>
              </a:r>
              <a:r>
                <a:rPr lang="en-US" altLang="ko-KR" sz="1400" b="1" smtClean="0">
                  <a:solidFill>
                    <a:schemeClr val="tx1">
                      <a:lumMod val="65000"/>
                      <a:lumOff val="35000"/>
                    </a:schemeClr>
                  </a:solidFill>
                  <a:latin typeface="맑은 고딕" panose="020B0503020000020004" pitchFamily="50" charset="-127"/>
                  <a:ea typeface="맑은 고딕" panose="020B0503020000020004" pitchFamily="50" charset="-127"/>
                </a:rPr>
                <a:t>: 19</a:t>
              </a:r>
              <a:r>
                <a:rPr lang="ko-KR" altLang="en-US" sz="1400" b="1" smtClean="0">
                  <a:solidFill>
                    <a:schemeClr val="tx1">
                      <a:lumMod val="65000"/>
                      <a:lumOff val="35000"/>
                    </a:schemeClr>
                  </a:solidFill>
                  <a:latin typeface="맑은 고딕" panose="020B0503020000020004" pitchFamily="50" charset="-127"/>
                  <a:ea typeface="맑은 고딕" panose="020B0503020000020004" pitchFamily="50" charset="-127"/>
                </a:rPr>
                <a:t>개</a:t>
              </a:r>
              <a:endParaRPr lang="en-US" altLang="ko-KR" sz="1400" b="1" smtClean="0">
                <a:solidFill>
                  <a:schemeClr val="tx1">
                    <a:lumMod val="65000"/>
                    <a:lumOff val="35000"/>
                  </a:schemeClr>
                </a:solidFill>
                <a:latin typeface="맑은 고딕" panose="020B0503020000020004" pitchFamily="50" charset="-127"/>
                <a:ea typeface="맑은 고딕" panose="020B0503020000020004" pitchFamily="50" charset="-127"/>
              </a:endParaRPr>
            </a:p>
            <a:p>
              <a:endParaRPr lang="en-US" altLang="ko-KR" sz="1400" b="1" smtClean="0">
                <a:solidFill>
                  <a:schemeClr val="tx1">
                    <a:lumMod val="65000"/>
                    <a:lumOff val="35000"/>
                  </a:schemeClr>
                </a:solidFill>
                <a:latin typeface="맑은 고딕" panose="020B0503020000020004" pitchFamily="50" charset="-127"/>
                <a:ea typeface="맑은 고딕" panose="020B0503020000020004" pitchFamily="50" charset="-127"/>
              </a:endParaRPr>
            </a:p>
            <a:p>
              <a:r>
                <a:rPr lang="ko-KR" altLang="en-US" sz="1400" b="1" smtClean="0">
                  <a:solidFill>
                    <a:schemeClr val="tx1">
                      <a:lumMod val="65000"/>
                      <a:lumOff val="35000"/>
                    </a:schemeClr>
                  </a:solidFill>
                  <a:latin typeface="맑은 고딕" panose="020B0503020000020004" pitchFamily="50" charset="-127"/>
                  <a:ea typeface="맑은 고딕" panose="020B0503020000020004" pitchFamily="50" charset="-127"/>
                </a:rPr>
                <a:t>장비가동률</a:t>
              </a:r>
              <a:r>
                <a:rPr lang="en-US" altLang="ko-KR" sz="1400" b="1" smtClean="0">
                  <a:solidFill>
                    <a:schemeClr val="tx1">
                      <a:lumMod val="65000"/>
                      <a:lumOff val="35000"/>
                    </a:schemeClr>
                  </a:solidFill>
                  <a:latin typeface="맑은 고딕" panose="020B0503020000020004" pitchFamily="50" charset="-127"/>
                  <a:ea typeface="맑은 고딕" panose="020B0503020000020004" pitchFamily="50" charset="-127"/>
                </a:rPr>
                <a:t>: 88.0%</a:t>
              </a:r>
              <a:endParaRPr lang="ko-KR" altLang="en-US" sz="1400" b="1" dirty="0">
                <a:solidFill>
                  <a:schemeClr val="tx1">
                    <a:lumMod val="65000"/>
                    <a:lumOff val="35000"/>
                  </a:schemeClr>
                </a:solidFill>
                <a:latin typeface="맑은 고딕" panose="020B0503020000020004" pitchFamily="50" charset="-127"/>
                <a:ea typeface="맑은 고딕" panose="020B0503020000020004" pitchFamily="50" charset="-127"/>
              </a:endParaRPr>
            </a:p>
          </p:txBody>
        </p:sp>
      </p:grpSp>
      <p:grpSp>
        <p:nvGrpSpPr>
          <p:cNvPr id="25" name="Group 52"/>
          <p:cNvGrpSpPr/>
          <p:nvPr/>
        </p:nvGrpSpPr>
        <p:grpSpPr>
          <a:xfrm>
            <a:off x="2716746" y="3619042"/>
            <a:ext cx="1737717" cy="2491703"/>
            <a:chOff x="2771800" y="3385567"/>
            <a:chExt cx="1737717" cy="2491703"/>
          </a:xfrm>
        </p:grpSpPr>
        <p:sp>
          <p:nvSpPr>
            <p:cNvPr id="46" name="Rounded Rectangle 23"/>
            <p:cNvSpPr/>
            <p:nvPr/>
          </p:nvSpPr>
          <p:spPr>
            <a:xfrm>
              <a:off x="2915816" y="3385567"/>
              <a:ext cx="1440160" cy="1118220"/>
            </a:xfrm>
            <a:prstGeom prst="roundRect">
              <a:avLst>
                <a:gd name="adj" fmla="val 8069"/>
              </a:avLst>
            </a:prstGeom>
            <a:solidFill>
              <a:srgbClr val="A0C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맑은 고딕" panose="020B0503020000020004" pitchFamily="50" charset="-127"/>
                <a:ea typeface="맑은 고딕" panose="020B0503020000020004" pitchFamily="50" charset="-127"/>
              </a:endParaRPr>
            </a:p>
          </p:txBody>
        </p:sp>
        <p:sp>
          <p:nvSpPr>
            <p:cNvPr id="47" name="Rounded Rectangle 5"/>
            <p:cNvSpPr/>
            <p:nvPr/>
          </p:nvSpPr>
          <p:spPr>
            <a:xfrm>
              <a:off x="2771800" y="3797053"/>
              <a:ext cx="1728192" cy="2080217"/>
            </a:xfrm>
            <a:custGeom>
              <a:avLst/>
              <a:gdLst/>
              <a:ahLst/>
              <a:cxnLst/>
              <a:rect l="l" t="t" r="r" b="b"/>
              <a:pathLst>
                <a:path w="1728192" h="2080217">
                  <a:moveTo>
                    <a:pt x="85738" y="0"/>
                  </a:moveTo>
                  <a:lnTo>
                    <a:pt x="432048" y="0"/>
                  </a:lnTo>
                  <a:cubicBezTo>
                    <a:pt x="432048" y="238614"/>
                    <a:pt x="625482" y="432048"/>
                    <a:pt x="864096" y="432048"/>
                  </a:cubicBezTo>
                  <a:cubicBezTo>
                    <a:pt x="1102710" y="432048"/>
                    <a:pt x="1296144" y="238614"/>
                    <a:pt x="1296144" y="0"/>
                  </a:cubicBezTo>
                  <a:lnTo>
                    <a:pt x="1642454" y="0"/>
                  </a:lnTo>
                  <a:cubicBezTo>
                    <a:pt x="1689806" y="0"/>
                    <a:pt x="1728192" y="38386"/>
                    <a:pt x="1728192" y="85738"/>
                  </a:cubicBezTo>
                  <a:lnTo>
                    <a:pt x="1728192" y="517784"/>
                  </a:lnTo>
                  <a:lnTo>
                    <a:pt x="1728192" y="1562433"/>
                  </a:lnTo>
                  <a:lnTo>
                    <a:pt x="1728192" y="1994479"/>
                  </a:lnTo>
                  <a:cubicBezTo>
                    <a:pt x="1728192" y="2041831"/>
                    <a:pt x="1689806" y="2080217"/>
                    <a:pt x="1642454" y="2080217"/>
                  </a:cubicBezTo>
                  <a:lnTo>
                    <a:pt x="85738" y="2080217"/>
                  </a:lnTo>
                  <a:cubicBezTo>
                    <a:pt x="38386" y="2080217"/>
                    <a:pt x="0" y="2041831"/>
                    <a:pt x="0" y="1994479"/>
                  </a:cubicBezTo>
                  <a:lnTo>
                    <a:pt x="0" y="1562433"/>
                  </a:lnTo>
                  <a:lnTo>
                    <a:pt x="0" y="517784"/>
                  </a:lnTo>
                  <a:lnTo>
                    <a:pt x="0" y="85738"/>
                  </a:lnTo>
                  <a:cubicBezTo>
                    <a:pt x="0" y="38386"/>
                    <a:pt x="38386" y="0"/>
                    <a:pt x="85738" y="0"/>
                  </a:cubicBezTo>
                  <a:close/>
                </a:path>
              </a:pathLst>
            </a:custGeom>
            <a:solidFill>
              <a:schemeClr val="bg1"/>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맑은 고딕" panose="020B0503020000020004" pitchFamily="50" charset="-127"/>
                <a:ea typeface="맑은 고딕" panose="020B0503020000020004" pitchFamily="50" charset="-127"/>
              </a:endParaRPr>
            </a:p>
          </p:txBody>
        </p:sp>
        <p:sp>
          <p:nvSpPr>
            <p:cNvPr id="48" name="TextBox 27"/>
            <p:cNvSpPr txBox="1"/>
            <p:nvPr/>
          </p:nvSpPr>
          <p:spPr>
            <a:xfrm>
              <a:off x="3259885" y="3501194"/>
              <a:ext cx="752022" cy="615553"/>
            </a:xfrm>
            <a:prstGeom prst="rect">
              <a:avLst/>
            </a:prstGeom>
            <a:noFill/>
          </p:spPr>
          <p:txBody>
            <a:bodyPr wrap="square" lIns="72000" tIns="0" rIns="7200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2000" b="1" smtClean="0">
                  <a:solidFill>
                    <a:schemeClr val="bg1"/>
                  </a:solidFill>
                  <a:latin typeface="휴먼고딕" pitchFamily="2" charset="-127"/>
                  <a:ea typeface="휴먼고딕" pitchFamily="2" charset="-127"/>
                </a:rPr>
                <a:t>2</a:t>
              </a:r>
              <a:r>
                <a:rPr lang="ko-KR" altLang="en-US" sz="2000" b="1" smtClean="0">
                  <a:solidFill>
                    <a:schemeClr val="bg1"/>
                  </a:solidFill>
                  <a:latin typeface="휴먼고딕" pitchFamily="2" charset="-127"/>
                  <a:ea typeface="휴먼고딕" pitchFamily="2" charset="-127"/>
                </a:rPr>
                <a:t>차년도</a:t>
              </a:r>
              <a:endParaRPr lang="ko-KR" altLang="en-US" sz="2000" b="1" dirty="0">
                <a:solidFill>
                  <a:schemeClr val="bg1"/>
                </a:solidFill>
                <a:latin typeface="휴먼고딕" pitchFamily="2" charset="-127"/>
                <a:ea typeface="휴먼고딕" pitchFamily="2" charset="-127"/>
              </a:endParaRPr>
            </a:p>
          </p:txBody>
        </p:sp>
        <p:sp>
          <p:nvSpPr>
            <p:cNvPr id="51" name="TextBox 38"/>
            <p:cNvSpPr txBox="1"/>
            <p:nvPr/>
          </p:nvSpPr>
          <p:spPr>
            <a:xfrm>
              <a:off x="2781325" y="4382331"/>
              <a:ext cx="1728192" cy="116955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smtClean="0">
                  <a:solidFill>
                    <a:schemeClr val="tx1">
                      <a:lumMod val="65000"/>
                      <a:lumOff val="35000"/>
                    </a:schemeClr>
                  </a:solidFill>
                  <a:latin typeface="맑은 고딕" panose="020B0503020000020004" pitchFamily="50" charset="-127"/>
                  <a:ea typeface="맑은 고딕" panose="020B0503020000020004" pitchFamily="50" charset="-127"/>
                </a:rPr>
                <a:t>지원서버수</a:t>
              </a:r>
              <a:r>
                <a:rPr lang="en-US" altLang="ko-KR" sz="1400" b="1" smtClean="0">
                  <a:solidFill>
                    <a:schemeClr val="tx1">
                      <a:lumMod val="65000"/>
                      <a:lumOff val="35000"/>
                    </a:schemeClr>
                  </a:solidFill>
                  <a:latin typeface="맑은 고딕" panose="020B0503020000020004" pitchFamily="50" charset="-127"/>
                  <a:ea typeface="맑은 고딕" panose="020B0503020000020004" pitchFamily="50" charset="-127"/>
                </a:rPr>
                <a:t>: 66</a:t>
              </a:r>
              <a:r>
                <a:rPr lang="ko-KR" altLang="en-US" sz="1400" b="1" smtClean="0">
                  <a:solidFill>
                    <a:schemeClr val="tx1">
                      <a:lumMod val="65000"/>
                      <a:lumOff val="35000"/>
                    </a:schemeClr>
                  </a:solidFill>
                  <a:latin typeface="맑은 고딕" panose="020B0503020000020004" pitchFamily="50" charset="-127"/>
                  <a:ea typeface="맑은 고딕" panose="020B0503020000020004" pitchFamily="50" charset="-127"/>
                </a:rPr>
                <a:t>대</a:t>
              </a:r>
              <a:endParaRPr lang="en-US" altLang="ko-KR" sz="1400" b="1" smtClean="0">
                <a:solidFill>
                  <a:schemeClr val="tx1">
                    <a:lumMod val="65000"/>
                    <a:lumOff val="35000"/>
                  </a:schemeClr>
                </a:solidFill>
                <a:latin typeface="맑은 고딕" panose="020B0503020000020004" pitchFamily="50" charset="-127"/>
                <a:ea typeface="맑은 고딕" panose="020B0503020000020004" pitchFamily="50" charset="-127"/>
              </a:endParaRPr>
            </a:p>
            <a:p>
              <a:endParaRPr lang="en-US" altLang="ko-KR" sz="1400" b="1" smtClean="0">
                <a:solidFill>
                  <a:schemeClr val="tx1">
                    <a:lumMod val="65000"/>
                    <a:lumOff val="35000"/>
                  </a:schemeClr>
                </a:solidFill>
                <a:latin typeface="맑은 고딕" panose="020B0503020000020004" pitchFamily="50" charset="-127"/>
                <a:ea typeface="맑은 고딕" panose="020B0503020000020004" pitchFamily="50" charset="-127"/>
              </a:endParaRPr>
            </a:p>
            <a:p>
              <a:r>
                <a:rPr lang="ko-KR" altLang="en-US" sz="1400" b="1" smtClean="0">
                  <a:solidFill>
                    <a:schemeClr val="tx1">
                      <a:lumMod val="65000"/>
                      <a:lumOff val="35000"/>
                    </a:schemeClr>
                  </a:solidFill>
                  <a:latin typeface="맑은 고딕" panose="020B0503020000020004" pitchFamily="50" charset="-127"/>
                  <a:ea typeface="맑은 고딕" panose="020B0503020000020004" pitchFamily="50" charset="-127"/>
                </a:rPr>
                <a:t>지원기업수</a:t>
              </a:r>
              <a:r>
                <a:rPr lang="en-US" altLang="ko-KR" sz="1400" b="1" smtClean="0">
                  <a:solidFill>
                    <a:schemeClr val="tx1">
                      <a:lumMod val="65000"/>
                      <a:lumOff val="35000"/>
                    </a:schemeClr>
                  </a:solidFill>
                  <a:latin typeface="맑은 고딕" panose="020B0503020000020004" pitchFamily="50" charset="-127"/>
                  <a:ea typeface="맑은 고딕" panose="020B0503020000020004" pitchFamily="50" charset="-127"/>
                </a:rPr>
                <a:t>: 18</a:t>
              </a:r>
              <a:r>
                <a:rPr lang="ko-KR" altLang="en-US" sz="1400" b="1" smtClean="0">
                  <a:solidFill>
                    <a:schemeClr val="tx1">
                      <a:lumMod val="65000"/>
                      <a:lumOff val="35000"/>
                    </a:schemeClr>
                  </a:solidFill>
                  <a:latin typeface="맑은 고딕" panose="020B0503020000020004" pitchFamily="50" charset="-127"/>
                  <a:ea typeface="맑은 고딕" panose="020B0503020000020004" pitchFamily="50" charset="-127"/>
                </a:rPr>
                <a:t>개</a:t>
              </a:r>
              <a:endParaRPr lang="en-US" altLang="ko-KR" sz="1400" b="1" smtClean="0">
                <a:solidFill>
                  <a:schemeClr val="tx1">
                    <a:lumMod val="65000"/>
                    <a:lumOff val="35000"/>
                  </a:schemeClr>
                </a:solidFill>
                <a:latin typeface="맑은 고딕" panose="020B0503020000020004" pitchFamily="50" charset="-127"/>
                <a:ea typeface="맑은 고딕" panose="020B0503020000020004" pitchFamily="50" charset="-127"/>
              </a:endParaRPr>
            </a:p>
            <a:p>
              <a:endParaRPr lang="en-US" altLang="ko-KR" sz="1400" b="1" smtClean="0">
                <a:solidFill>
                  <a:schemeClr val="tx1">
                    <a:lumMod val="65000"/>
                    <a:lumOff val="35000"/>
                  </a:schemeClr>
                </a:solidFill>
                <a:latin typeface="맑은 고딕" panose="020B0503020000020004" pitchFamily="50" charset="-127"/>
                <a:ea typeface="맑은 고딕" panose="020B0503020000020004" pitchFamily="50" charset="-127"/>
              </a:endParaRPr>
            </a:p>
            <a:p>
              <a:r>
                <a:rPr lang="ko-KR" altLang="en-US" sz="1400" b="1" smtClean="0">
                  <a:solidFill>
                    <a:schemeClr val="tx1">
                      <a:lumMod val="65000"/>
                      <a:lumOff val="35000"/>
                    </a:schemeClr>
                  </a:solidFill>
                  <a:latin typeface="맑은 고딕" panose="020B0503020000020004" pitchFamily="50" charset="-127"/>
                  <a:ea typeface="맑은 고딕" panose="020B0503020000020004" pitchFamily="50" charset="-127"/>
                </a:rPr>
                <a:t>장비가동률</a:t>
              </a:r>
              <a:r>
                <a:rPr lang="en-US" altLang="ko-KR" sz="1400" b="1" smtClean="0">
                  <a:solidFill>
                    <a:schemeClr val="tx1">
                      <a:lumMod val="65000"/>
                      <a:lumOff val="35000"/>
                    </a:schemeClr>
                  </a:solidFill>
                  <a:latin typeface="맑은 고딕" panose="020B0503020000020004" pitchFamily="50" charset="-127"/>
                  <a:ea typeface="맑은 고딕" panose="020B0503020000020004" pitchFamily="50" charset="-127"/>
                </a:rPr>
                <a:t>: 90.5%</a:t>
              </a:r>
              <a:endParaRPr lang="ko-KR" altLang="en-US" sz="1400" b="1" dirty="0">
                <a:solidFill>
                  <a:schemeClr val="tx1">
                    <a:lumMod val="65000"/>
                    <a:lumOff val="35000"/>
                  </a:schemeClr>
                </a:solidFill>
                <a:latin typeface="맑은 고딕" panose="020B0503020000020004" pitchFamily="50" charset="-127"/>
                <a:ea typeface="맑은 고딕" panose="020B0503020000020004" pitchFamily="50" charset="-127"/>
              </a:endParaRPr>
            </a:p>
          </p:txBody>
        </p:sp>
      </p:grpSp>
      <p:grpSp>
        <p:nvGrpSpPr>
          <p:cNvPr id="26" name="Group 51"/>
          <p:cNvGrpSpPr/>
          <p:nvPr/>
        </p:nvGrpSpPr>
        <p:grpSpPr>
          <a:xfrm>
            <a:off x="738622" y="4056423"/>
            <a:ext cx="1737717" cy="2080762"/>
            <a:chOff x="793676" y="3822948"/>
            <a:chExt cx="1737717" cy="2080762"/>
          </a:xfrm>
        </p:grpSpPr>
        <p:sp>
          <p:nvSpPr>
            <p:cNvPr id="40" name="Rounded Rectangle 15"/>
            <p:cNvSpPr/>
            <p:nvPr/>
          </p:nvSpPr>
          <p:spPr>
            <a:xfrm>
              <a:off x="937692" y="3822948"/>
              <a:ext cx="1440160" cy="1118220"/>
            </a:xfrm>
            <a:prstGeom prst="roundRect">
              <a:avLst>
                <a:gd name="adj" fmla="val 8069"/>
              </a:avLst>
            </a:prstGeom>
            <a:solidFill>
              <a:srgbClr val="73B2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맑은 고딕" panose="020B0503020000020004" pitchFamily="50" charset="-127"/>
                <a:ea typeface="맑은 고딕" panose="020B0503020000020004" pitchFamily="50" charset="-127"/>
              </a:endParaRPr>
            </a:p>
          </p:txBody>
        </p:sp>
        <p:sp>
          <p:nvSpPr>
            <p:cNvPr id="41" name="Rounded Rectangle 5"/>
            <p:cNvSpPr/>
            <p:nvPr/>
          </p:nvSpPr>
          <p:spPr>
            <a:xfrm>
              <a:off x="793676" y="4229100"/>
              <a:ext cx="1728192" cy="1648171"/>
            </a:xfrm>
            <a:custGeom>
              <a:avLst/>
              <a:gdLst/>
              <a:ahLst/>
              <a:cxnLst/>
              <a:rect l="l" t="t" r="r" b="b"/>
              <a:pathLst>
                <a:path w="1728192" h="1648171">
                  <a:moveTo>
                    <a:pt x="85738" y="0"/>
                  </a:moveTo>
                  <a:lnTo>
                    <a:pt x="432048" y="0"/>
                  </a:lnTo>
                  <a:cubicBezTo>
                    <a:pt x="432048" y="238614"/>
                    <a:pt x="625482" y="432048"/>
                    <a:pt x="864096" y="432048"/>
                  </a:cubicBezTo>
                  <a:cubicBezTo>
                    <a:pt x="1102710" y="432048"/>
                    <a:pt x="1296144" y="238614"/>
                    <a:pt x="1296144" y="0"/>
                  </a:cubicBezTo>
                  <a:lnTo>
                    <a:pt x="1642454" y="0"/>
                  </a:lnTo>
                  <a:cubicBezTo>
                    <a:pt x="1689806" y="0"/>
                    <a:pt x="1728192" y="38386"/>
                    <a:pt x="1728192" y="85738"/>
                  </a:cubicBezTo>
                  <a:lnTo>
                    <a:pt x="1728192" y="1562433"/>
                  </a:lnTo>
                  <a:cubicBezTo>
                    <a:pt x="1728192" y="1609785"/>
                    <a:pt x="1689806" y="1648171"/>
                    <a:pt x="1642454" y="1648171"/>
                  </a:cubicBezTo>
                  <a:lnTo>
                    <a:pt x="85738" y="1648171"/>
                  </a:lnTo>
                  <a:cubicBezTo>
                    <a:pt x="38386" y="1648171"/>
                    <a:pt x="0" y="1609785"/>
                    <a:pt x="0" y="1562433"/>
                  </a:cubicBezTo>
                  <a:lnTo>
                    <a:pt x="0" y="85738"/>
                  </a:lnTo>
                  <a:cubicBezTo>
                    <a:pt x="0" y="38386"/>
                    <a:pt x="38386" y="0"/>
                    <a:pt x="85738" y="0"/>
                  </a:cubicBezTo>
                  <a:close/>
                </a:path>
              </a:pathLst>
            </a:custGeom>
            <a:solidFill>
              <a:schemeClr val="bg1"/>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맑은 고딕" panose="020B0503020000020004" pitchFamily="50" charset="-127"/>
                <a:ea typeface="맑은 고딕" panose="020B0503020000020004" pitchFamily="50" charset="-127"/>
              </a:endParaRPr>
            </a:p>
          </p:txBody>
        </p:sp>
        <p:sp>
          <p:nvSpPr>
            <p:cNvPr id="42" name="TextBox 26"/>
            <p:cNvSpPr txBox="1"/>
            <p:nvPr/>
          </p:nvSpPr>
          <p:spPr>
            <a:xfrm>
              <a:off x="1278682" y="3925728"/>
              <a:ext cx="752022" cy="615553"/>
            </a:xfrm>
            <a:prstGeom prst="rect">
              <a:avLst/>
            </a:prstGeom>
            <a:noFill/>
          </p:spPr>
          <p:txBody>
            <a:bodyPr wrap="square" lIns="72000" tIns="0" rIns="7200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2000" b="1" smtClean="0">
                  <a:solidFill>
                    <a:schemeClr val="bg1"/>
                  </a:solidFill>
                  <a:latin typeface="휴먼고딕" pitchFamily="2" charset="-127"/>
                  <a:ea typeface="휴먼고딕" pitchFamily="2" charset="-127"/>
                </a:rPr>
                <a:t>1</a:t>
              </a:r>
              <a:r>
                <a:rPr lang="ko-KR" altLang="en-US" sz="2000" b="1" smtClean="0">
                  <a:solidFill>
                    <a:schemeClr val="bg1"/>
                  </a:solidFill>
                  <a:latin typeface="휴먼고딕" pitchFamily="2" charset="-127"/>
                  <a:ea typeface="휴먼고딕" pitchFamily="2" charset="-127"/>
                </a:rPr>
                <a:t>차년도</a:t>
              </a:r>
              <a:endParaRPr lang="ko-KR" altLang="en-US" sz="2000" b="1" dirty="0">
                <a:solidFill>
                  <a:schemeClr val="bg1"/>
                </a:solidFill>
                <a:latin typeface="휴먼고딕" pitchFamily="2" charset="-127"/>
                <a:ea typeface="휴먼고딕" pitchFamily="2" charset="-127"/>
              </a:endParaRPr>
            </a:p>
          </p:txBody>
        </p:sp>
        <p:sp>
          <p:nvSpPr>
            <p:cNvPr id="45" name="TextBox 41"/>
            <p:cNvSpPr txBox="1"/>
            <p:nvPr/>
          </p:nvSpPr>
          <p:spPr>
            <a:xfrm>
              <a:off x="803201" y="4734159"/>
              <a:ext cx="1728192" cy="116955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smtClean="0">
                  <a:solidFill>
                    <a:schemeClr val="tx1">
                      <a:lumMod val="65000"/>
                      <a:lumOff val="35000"/>
                    </a:schemeClr>
                  </a:solidFill>
                  <a:latin typeface="맑은 고딕" panose="020B0503020000020004" pitchFamily="50" charset="-127"/>
                  <a:ea typeface="맑은 고딕" panose="020B0503020000020004" pitchFamily="50" charset="-127"/>
                </a:rPr>
                <a:t>지원서버수</a:t>
              </a:r>
              <a:r>
                <a:rPr lang="en-US" altLang="ko-KR" sz="1400" b="1" smtClean="0">
                  <a:solidFill>
                    <a:schemeClr val="tx1">
                      <a:lumMod val="65000"/>
                      <a:lumOff val="35000"/>
                    </a:schemeClr>
                  </a:solidFill>
                  <a:latin typeface="맑은 고딕" panose="020B0503020000020004" pitchFamily="50" charset="-127"/>
                  <a:ea typeface="맑은 고딕" panose="020B0503020000020004" pitchFamily="50" charset="-127"/>
                </a:rPr>
                <a:t>: 14</a:t>
              </a:r>
              <a:r>
                <a:rPr lang="ko-KR" altLang="en-US" sz="1400" b="1" smtClean="0">
                  <a:solidFill>
                    <a:schemeClr val="tx1">
                      <a:lumMod val="65000"/>
                      <a:lumOff val="35000"/>
                    </a:schemeClr>
                  </a:solidFill>
                  <a:latin typeface="맑은 고딕" panose="020B0503020000020004" pitchFamily="50" charset="-127"/>
                  <a:ea typeface="맑은 고딕" panose="020B0503020000020004" pitchFamily="50" charset="-127"/>
                </a:rPr>
                <a:t>대</a:t>
              </a:r>
              <a:endParaRPr lang="en-US" altLang="ko-KR" sz="1400" b="1" smtClean="0">
                <a:solidFill>
                  <a:schemeClr val="tx1">
                    <a:lumMod val="65000"/>
                    <a:lumOff val="35000"/>
                  </a:schemeClr>
                </a:solidFill>
                <a:latin typeface="맑은 고딕" panose="020B0503020000020004" pitchFamily="50" charset="-127"/>
                <a:ea typeface="맑은 고딕" panose="020B0503020000020004" pitchFamily="50" charset="-127"/>
              </a:endParaRPr>
            </a:p>
            <a:p>
              <a:endParaRPr lang="en-US" altLang="ko-KR" sz="1400" b="1" smtClean="0">
                <a:solidFill>
                  <a:schemeClr val="tx1">
                    <a:lumMod val="65000"/>
                    <a:lumOff val="35000"/>
                  </a:schemeClr>
                </a:solidFill>
                <a:latin typeface="맑은 고딕" panose="020B0503020000020004" pitchFamily="50" charset="-127"/>
                <a:ea typeface="맑은 고딕" panose="020B0503020000020004" pitchFamily="50" charset="-127"/>
              </a:endParaRPr>
            </a:p>
            <a:p>
              <a:r>
                <a:rPr lang="ko-KR" altLang="en-US" sz="1400" b="1" smtClean="0">
                  <a:solidFill>
                    <a:schemeClr val="tx1">
                      <a:lumMod val="65000"/>
                      <a:lumOff val="35000"/>
                    </a:schemeClr>
                  </a:solidFill>
                  <a:latin typeface="맑은 고딕" panose="020B0503020000020004" pitchFamily="50" charset="-127"/>
                  <a:ea typeface="맑은 고딕" panose="020B0503020000020004" pitchFamily="50" charset="-127"/>
                </a:rPr>
                <a:t>지원기업수</a:t>
              </a:r>
              <a:r>
                <a:rPr lang="en-US" altLang="ko-KR" sz="1400" b="1" smtClean="0">
                  <a:solidFill>
                    <a:schemeClr val="tx1">
                      <a:lumMod val="65000"/>
                      <a:lumOff val="35000"/>
                    </a:schemeClr>
                  </a:solidFill>
                  <a:latin typeface="맑은 고딕" panose="020B0503020000020004" pitchFamily="50" charset="-127"/>
                  <a:ea typeface="맑은 고딕" panose="020B0503020000020004" pitchFamily="50" charset="-127"/>
                </a:rPr>
                <a:t>: 2</a:t>
              </a:r>
              <a:r>
                <a:rPr lang="ko-KR" altLang="en-US" sz="1400" b="1" smtClean="0">
                  <a:solidFill>
                    <a:schemeClr val="tx1">
                      <a:lumMod val="65000"/>
                      <a:lumOff val="35000"/>
                    </a:schemeClr>
                  </a:solidFill>
                  <a:latin typeface="맑은 고딕" panose="020B0503020000020004" pitchFamily="50" charset="-127"/>
                  <a:ea typeface="맑은 고딕" panose="020B0503020000020004" pitchFamily="50" charset="-127"/>
                </a:rPr>
                <a:t>개</a:t>
              </a:r>
              <a:endParaRPr lang="en-US" altLang="ko-KR" sz="1400" b="1" smtClean="0">
                <a:solidFill>
                  <a:schemeClr val="tx1">
                    <a:lumMod val="65000"/>
                    <a:lumOff val="35000"/>
                  </a:schemeClr>
                </a:solidFill>
                <a:latin typeface="맑은 고딕" panose="020B0503020000020004" pitchFamily="50" charset="-127"/>
                <a:ea typeface="맑은 고딕" panose="020B0503020000020004" pitchFamily="50" charset="-127"/>
              </a:endParaRPr>
            </a:p>
            <a:p>
              <a:endParaRPr lang="en-US" altLang="ko-KR" sz="1400" b="1" smtClean="0">
                <a:solidFill>
                  <a:schemeClr val="tx1">
                    <a:lumMod val="65000"/>
                    <a:lumOff val="35000"/>
                  </a:schemeClr>
                </a:solidFill>
                <a:latin typeface="맑은 고딕" panose="020B0503020000020004" pitchFamily="50" charset="-127"/>
                <a:ea typeface="맑은 고딕" panose="020B0503020000020004" pitchFamily="50" charset="-127"/>
              </a:endParaRPr>
            </a:p>
            <a:p>
              <a:r>
                <a:rPr lang="ko-KR" altLang="en-US" sz="1400" b="1" smtClean="0">
                  <a:solidFill>
                    <a:schemeClr val="tx1">
                      <a:lumMod val="65000"/>
                      <a:lumOff val="35000"/>
                    </a:schemeClr>
                  </a:solidFill>
                  <a:latin typeface="맑은 고딕" panose="020B0503020000020004" pitchFamily="50" charset="-127"/>
                  <a:ea typeface="맑은 고딕" panose="020B0503020000020004" pitchFamily="50" charset="-127"/>
                </a:rPr>
                <a:t>장비가동률</a:t>
              </a:r>
              <a:r>
                <a:rPr lang="en-US" altLang="ko-KR" sz="1400" b="1" smtClean="0">
                  <a:solidFill>
                    <a:schemeClr val="tx1">
                      <a:lumMod val="65000"/>
                      <a:lumOff val="35000"/>
                    </a:schemeClr>
                  </a:solidFill>
                  <a:latin typeface="맑은 고딕" panose="020B0503020000020004" pitchFamily="50" charset="-127"/>
                  <a:ea typeface="맑은 고딕" panose="020B0503020000020004" pitchFamily="50" charset="-127"/>
                </a:rPr>
                <a:t>: 82.8%</a:t>
              </a:r>
              <a:endParaRPr lang="ko-KR" altLang="en-US" sz="1400" b="1" dirty="0">
                <a:solidFill>
                  <a:schemeClr val="tx1">
                    <a:lumMod val="65000"/>
                    <a:lumOff val="35000"/>
                  </a:schemeClr>
                </a:solidFill>
                <a:latin typeface="맑은 고딕" panose="020B0503020000020004" pitchFamily="50" charset="-127"/>
                <a:ea typeface="맑은 고딕" panose="020B0503020000020004" pitchFamily="50" charset="-127"/>
              </a:endParaRPr>
            </a:p>
          </p:txBody>
        </p:sp>
      </p:grpSp>
      <p:grpSp>
        <p:nvGrpSpPr>
          <p:cNvPr id="27" name="Group 46"/>
          <p:cNvGrpSpPr/>
          <p:nvPr/>
        </p:nvGrpSpPr>
        <p:grpSpPr>
          <a:xfrm>
            <a:off x="3956853" y="4834050"/>
            <a:ext cx="3874793" cy="1309594"/>
            <a:chOff x="4011907" y="4600575"/>
            <a:chExt cx="3874793" cy="1309594"/>
          </a:xfrm>
        </p:grpSpPr>
        <p:sp>
          <p:nvSpPr>
            <p:cNvPr id="36" name="Freeform 42"/>
            <p:cNvSpPr/>
            <p:nvPr/>
          </p:nvSpPr>
          <p:spPr>
            <a:xfrm>
              <a:off x="4076700" y="4600575"/>
              <a:ext cx="3810000" cy="1228725"/>
            </a:xfrm>
            <a:custGeom>
              <a:avLst/>
              <a:gdLst>
                <a:gd name="connsiteX0" fmla="*/ 0 w 3810000"/>
                <a:gd name="connsiteY0" fmla="*/ 1228725 h 1228725"/>
                <a:gd name="connsiteX1" fmla="*/ 1524000 w 3810000"/>
                <a:gd name="connsiteY1" fmla="*/ 523875 h 1228725"/>
                <a:gd name="connsiteX2" fmla="*/ 2514600 w 3810000"/>
                <a:gd name="connsiteY2" fmla="*/ 790575 h 1228725"/>
                <a:gd name="connsiteX3" fmla="*/ 3810000 w 3810000"/>
                <a:gd name="connsiteY3" fmla="*/ 0 h 1228725"/>
                <a:gd name="connsiteX4" fmla="*/ 3810000 w 3810000"/>
                <a:gd name="connsiteY4" fmla="*/ 0 h 1228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00" h="1228725">
                  <a:moveTo>
                    <a:pt x="0" y="1228725"/>
                  </a:moveTo>
                  <a:lnTo>
                    <a:pt x="1524000" y="523875"/>
                  </a:lnTo>
                  <a:lnTo>
                    <a:pt x="2514600" y="790575"/>
                  </a:lnTo>
                  <a:lnTo>
                    <a:pt x="3810000" y="0"/>
                  </a:lnTo>
                  <a:lnTo>
                    <a:pt x="3810000" y="0"/>
                  </a:lnTo>
                </a:path>
              </a:pathLst>
            </a:custGeom>
            <a:ln w="508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맑은 고딕" panose="020B0503020000020004" pitchFamily="50" charset="-127"/>
                <a:ea typeface="맑은 고딕" panose="020B0503020000020004" pitchFamily="50" charset="-127"/>
              </a:endParaRPr>
            </a:p>
          </p:txBody>
        </p:sp>
        <p:sp>
          <p:nvSpPr>
            <p:cNvPr id="37" name="Oval 43"/>
            <p:cNvSpPr/>
            <p:nvPr/>
          </p:nvSpPr>
          <p:spPr>
            <a:xfrm>
              <a:off x="4011907" y="5766153"/>
              <a:ext cx="144016" cy="1440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맑은 고딕" panose="020B0503020000020004" pitchFamily="50" charset="-127"/>
                <a:ea typeface="맑은 고딕" panose="020B0503020000020004" pitchFamily="50" charset="-127"/>
              </a:endParaRPr>
            </a:p>
          </p:txBody>
        </p:sp>
        <p:sp>
          <p:nvSpPr>
            <p:cNvPr id="38" name="Oval 44"/>
            <p:cNvSpPr/>
            <p:nvPr/>
          </p:nvSpPr>
          <p:spPr>
            <a:xfrm>
              <a:off x="5545091" y="5053185"/>
              <a:ext cx="144016" cy="1440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맑은 고딕" panose="020B0503020000020004" pitchFamily="50" charset="-127"/>
                <a:ea typeface="맑은 고딕" panose="020B0503020000020004" pitchFamily="50" charset="-127"/>
              </a:endParaRPr>
            </a:p>
          </p:txBody>
        </p:sp>
        <p:sp>
          <p:nvSpPr>
            <p:cNvPr id="39" name="Oval 45"/>
            <p:cNvSpPr/>
            <p:nvPr/>
          </p:nvSpPr>
          <p:spPr>
            <a:xfrm>
              <a:off x="6533415" y="5328984"/>
              <a:ext cx="144016" cy="1440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맑은 고딕" panose="020B0503020000020004" pitchFamily="50" charset="-127"/>
                <a:ea typeface="맑은 고딕" panose="020B0503020000020004" pitchFamily="50" charset="-127"/>
              </a:endParaRPr>
            </a:p>
          </p:txBody>
        </p:sp>
      </p:grpSp>
      <p:pic>
        <p:nvPicPr>
          <p:cNvPr id="28" name="Picture 40" descr="F:\002-KIMS BUSINESS\007-bizdesign.tv\000-PPT FOR KMONG\PNG-아이콘\001-비즈니스\수정\자물쇠.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358082" y="2000240"/>
            <a:ext cx="375952" cy="47675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5" descr="F:\002-KIMS BUSINESS\007-bizdesign.tv\000-PPT FOR KMONG\PNG-아이콘\001-비즈니스\수정\톱니바퀴.png"/>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385425" y="3484634"/>
            <a:ext cx="476750" cy="46868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50" descr="F:\002-KIMS BUSINESS\007-bizdesign.tv\000-PPT FOR KMONG\PNG-아이콘\001-비즈니스\수정\비행기.png"/>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286380" y="2571744"/>
            <a:ext cx="476750" cy="45913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52" descr="F:\002-KIMS BUSINESS\007-bizdesign.tv\000-PPT FOR KMONG\PNG-아이콘\001-비즈니스\수정\쇼핑카트.png"/>
          <p:cNvPicPr>
            <a:picLocks noChangeAspect="1" noChangeArrowheads="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309432" y="3071810"/>
            <a:ext cx="476750" cy="400011"/>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55"/>
          <p:cNvSpPr txBox="1"/>
          <p:nvPr/>
        </p:nvSpPr>
        <p:spPr>
          <a:xfrm>
            <a:off x="714348" y="3000372"/>
            <a:ext cx="1714512"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2000" b="1" smtClean="0">
                <a:solidFill>
                  <a:schemeClr val="tx1">
                    <a:lumMod val="65000"/>
                    <a:lumOff val="35000"/>
                  </a:schemeClr>
                </a:solidFill>
                <a:latin typeface="맑은 고딕" panose="020B0503020000020004" pitchFamily="50" charset="-127"/>
                <a:ea typeface="맑은 고딕" panose="020B0503020000020004" pitchFamily="50" charset="-127"/>
              </a:rPr>
              <a:t>인프라구축</a:t>
            </a:r>
            <a:endParaRPr lang="ko-KR" altLang="en-US" sz="2000" b="1" dirty="0">
              <a:solidFill>
                <a:schemeClr val="tx1">
                  <a:lumMod val="65000"/>
                  <a:lumOff val="35000"/>
                </a:schemeClr>
              </a:solidFill>
              <a:latin typeface="맑은 고딕" panose="020B0503020000020004" pitchFamily="50" charset="-127"/>
              <a:ea typeface="맑은 고딕" panose="020B0503020000020004" pitchFamily="50" charset="-127"/>
            </a:endParaRPr>
          </a:p>
        </p:txBody>
      </p:sp>
      <p:sp>
        <p:nvSpPr>
          <p:cNvPr id="33" name="TextBox 56"/>
          <p:cNvSpPr txBox="1"/>
          <p:nvPr/>
        </p:nvSpPr>
        <p:spPr>
          <a:xfrm>
            <a:off x="2714612" y="2643182"/>
            <a:ext cx="1714512"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2000" b="1" smtClean="0">
                <a:solidFill>
                  <a:schemeClr val="tx1">
                    <a:lumMod val="65000"/>
                    <a:lumOff val="35000"/>
                  </a:schemeClr>
                </a:solidFill>
                <a:latin typeface="맑은 고딕" panose="020B0503020000020004" pitchFamily="50" charset="-127"/>
                <a:ea typeface="맑은 고딕" panose="020B0503020000020004" pitchFamily="50" charset="-127"/>
              </a:rPr>
              <a:t>지원</a:t>
            </a:r>
            <a:endParaRPr lang="ko-KR" altLang="en-US" sz="2000" b="1" dirty="0">
              <a:solidFill>
                <a:schemeClr val="tx1">
                  <a:lumMod val="65000"/>
                  <a:lumOff val="35000"/>
                </a:schemeClr>
              </a:solidFill>
              <a:latin typeface="맑은 고딕" panose="020B0503020000020004" pitchFamily="50" charset="-127"/>
              <a:ea typeface="맑은 고딕" panose="020B0503020000020004" pitchFamily="50" charset="-127"/>
            </a:endParaRPr>
          </a:p>
        </p:txBody>
      </p:sp>
      <p:sp>
        <p:nvSpPr>
          <p:cNvPr id="34" name="TextBox 57"/>
          <p:cNvSpPr txBox="1"/>
          <p:nvPr/>
        </p:nvSpPr>
        <p:spPr>
          <a:xfrm>
            <a:off x="4643438" y="2143116"/>
            <a:ext cx="178595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2000" b="1" smtClean="0">
                <a:solidFill>
                  <a:schemeClr val="tx1">
                    <a:lumMod val="65000"/>
                    <a:lumOff val="35000"/>
                  </a:schemeClr>
                </a:solidFill>
                <a:latin typeface="맑은 고딕" panose="020B0503020000020004" pitchFamily="50" charset="-127"/>
                <a:ea typeface="맑은 고딕" panose="020B0503020000020004" pitchFamily="50" charset="-127"/>
              </a:rPr>
              <a:t>성장</a:t>
            </a:r>
            <a:r>
              <a:rPr lang="en-US" altLang="ko-KR" sz="2000" b="1" smtClean="0">
                <a:solidFill>
                  <a:schemeClr val="tx1">
                    <a:lumMod val="65000"/>
                    <a:lumOff val="35000"/>
                  </a:schemeClr>
                </a:solidFill>
                <a:latin typeface="굴림"/>
                <a:ea typeface="굴림"/>
              </a:rPr>
              <a:t>•</a:t>
            </a:r>
            <a:r>
              <a:rPr lang="ko-KR" altLang="en-US" sz="2000" b="1" smtClean="0">
                <a:solidFill>
                  <a:schemeClr val="tx1">
                    <a:lumMod val="65000"/>
                    <a:lumOff val="35000"/>
                  </a:schemeClr>
                </a:solidFill>
                <a:latin typeface="맑은 고딕" panose="020B0503020000020004" pitchFamily="50" charset="-127"/>
                <a:ea typeface="맑은 고딕" panose="020B0503020000020004" pitchFamily="50" charset="-127"/>
              </a:rPr>
              <a:t>확대</a:t>
            </a:r>
            <a:endParaRPr lang="ko-KR" altLang="en-US" sz="2000" b="1" dirty="0">
              <a:solidFill>
                <a:schemeClr val="tx1">
                  <a:lumMod val="65000"/>
                  <a:lumOff val="35000"/>
                </a:schemeClr>
              </a:solidFill>
              <a:latin typeface="맑은 고딕" panose="020B0503020000020004" pitchFamily="50" charset="-127"/>
              <a:ea typeface="맑은 고딕" panose="020B0503020000020004" pitchFamily="50" charset="-127"/>
            </a:endParaRPr>
          </a:p>
        </p:txBody>
      </p:sp>
      <p:sp>
        <p:nvSpPr>
          <p:cNvPr id="35" name="TextBox 58"/>
          <p:cNvSpPr txBox="1"/>
          <p:nvPr/>
        </p:nvSpPr>
        <p:spPr>
          <a:xfrm>
            <a:off x="6984268" y="1528692"/>
            <a:ext cx="11140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2000" b="1" smtClean="0">
                <a:solidFill>
                  <a:schemeClr val="tx1">
                    <a:lumMod val="65000"/>
                    <a:lumOff val="35000"/>
                  </a:schemeClr>
                </a:solidFill>
                <a:latin typeface="맑은 고딕" panose="020B0503020000020004" pitchFamily="50" charset="-127"/>
                <a:ea typeface="맑은 고딕" panose="020B0503020000020004" pitchFamily="50" charset="-127"/>
              </a:rPr>
              <a:t>안정화</a:t>
            </a:r>
            <a:endParaRPr lang="ko-KR" altLang="en-US" sz="2000" b="1" dirty="0">
              <a:solidFill>
                <a:schemeClr val="tx1">
                  <a:lumMod val="65000"/>
                  <a:lumOff val="35000"/>
                </a:schemeClr>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3833218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그림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626"/>
            <a:ext cx="9144000" cy="6858000"/>
          </a:xfrm>
          <a:prstGeom prst="rect">
            <a:avLst/>
          </a:prstGeom>
        </p:spPr>
      </p:pic>
      <p:sp>
        <p:nvSpPr>
          <p:cNvPr id="8" name="직사각형 7"/>
          <p:cNvSpPr/>
          <p:nvPr/>
        </p:nvSpPr>
        <p:spPr>
          <a:xfrm>
            <a:off x="981440" y="764704"/>
            <a:ext cx="2800768" cy="923330"/>
          </a:xfrm>
          <a:prstGeom prst="rect">
            <a:avLst/>
          </a:prstGeom>
        </p:spPr>
        <p:txBody>
          <a:bodyPr wrap="none">
            <a:spAutoFit/>
          </a:bodyPr>
          <a:lstStyle/>
          <a:p>
            <a:r>
              <a:rPr lang="ko-KR" altLang="en-US" sz="5400" b="1" spc="-300" dirty="0" smtClean="0">
                <a:solidFill>
                  <a:srgbClr val="192761"/>
                </a:solidFill>
                <a:latin typeface="+mn-ea"/>
                <a:ea typeface="+mn-ea"/>
              </a:rPr>
              <a:t>발표순서</a:t>
            </a:r>
            <a:endParaRPr lang="ko-KR" altLang="en-US" sz="5400" b="1" spc="-300" dirty="0">
              <a:solidFill>
                <a:srgbClr val="192761"/>
              </a:solidFill>
              <a:latin typeface="+mn-ea"/>
              <a:ea typeface="+mn-ea"/>
            </a:endParaRPr>
          </a:p>
        </p:txBody>
      </p:sp>
      <p:grpSp>
        <p:nvGrpSpPr>
          <p:cNvPr id="2" name="그룹 19"/>
          <p:cNvGrpSpPr/>
          <p:nvPr/>
        </p:nvGrpSpPr>
        <p:grpSpPr>
          <a:xfrm>
            <a:off x="3953984" y="2714142"/>
            <a:ext cx="4233139" cy="539972"/>
            <a:chOff x="3737671" y="2869555"/>
            <a:chExt cx="4233137" cy="539972"/>
          </a:xfrm>
        </p:grpSpPr>
        <p:grpSp>
          <p:nvGrpSpPr>
            <p:cNvPr id="3" name="그룹 4"/>
            <p:cNvGrpSpPr/>
            <p:nvPr/>
          </p:nvGrpSpPr>
          <p:grpSpPr>
            <a:xfrm>
              <a:off x="3737671" y="2869555"/>
              <a:ext cx="3549393" cy="539972"/>
              <a:chOff x="3737671" y="2869555"/>
              <a:chExt cx="3549393" cy="539972"/>
            </a:xfrm>
          </p:grpSpPr>
          <p:sp>
            <p:nvSpPr>
              <p:cNvPr id="10" name="직사각형 9"/>
              <p:cNvSpPr/>
              <p:nvPr/>
            </p:nvSpPr>
            <p:spPr>
              <a:xfrm>
                <a:off x="3737671" y="2890160"/>
                <a:ext cx="519368" cy="519367"/>
              </a:xfrm>
              <a:prstGeom prst="rect">
                <a:avLst/>
              </a:prstGeom>
              <a:solidFill>
                <a:srgbClr val="476EC5"/>
              </a:solidFill>
              <a:ln w="539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1270" h="6350"/>
                </a:sp3d>
              </a:bodyPr>
              <a:lstStyle/>
              <a:p>
                <a:pPr algn="ctr" latinLnBrk="0"/>
                <a:r>
                  <a:rPr lang="en-US" altLang="ko-KR" sz="3200" b="1" spc="-151" dirty="0">
                    <a:solidFill>
                      <a:schemeClr val="bg1"/>
                    </a:solidFill>
                    <a:effectLst>
                      <a:outerShdw blurRad="63500" algn="ctr" rotWithShape="0">
                        <a:prstClr val="black">
                          <a:alpha val="70000"/>
                        </a:prstClr>
                      </a:outerShdw>
                    </a:effectLst>
                    <a:latin typeface="맑은 고딕" pitchFamily="50" charset="-127"/>
                    <a:ea typeface="맑은 고딕" pitchFamily="50" charset="-127"/>
                  </a:rPr>
                  <a:t>Ⅰ</a:t>
                </a:r>
                <a:endParaRPr lang="ko-KR" altLang="en-US" sz="3200" b="1" spc="-151" dirty="0">
                  <a:solidFill>
                    <a:schemeClr val="bg1"/>
                  </a:solidFill>
                  <a:effectLst>
                    <a:outerShdw blurRad="63500" algn="ctr" rotWithShape="0">
                      <a:prstClr val="black">
                        <a:alpha val="70000"/>
                      </a:prstClr>
                    </a:outerShdw>
                  </a:effectLst>
                  <a:latin typeface="맑은 고딕" pitchFamily="50" charset="-127"/>
                  <a:ea typeface="맑은 고딕" pitchFamily="50" charset="-127"/>
                </a:endParaRPr>
              </a:p>
            </p:txBody>
          </p:sp>
          <p:sp>
            <p:nvSpPr>
              <p:cNvPr id="22" name="직사각형 21"/>
              <p:cNvSpPr/>
              <p:nvPr/>
            </p:nvSpPr>
            <p:spPr>
              <a:xfrm>
                <a:off x="4313175" y="2869555"/>
                <a:ext cx="2973889" cy="477054"/>
              </a:xfrm>
              <a:prstGeom prst="rect">
                <a:avLst/>
              </a:prstGeom>
            </p:spPr>
            <p:txBody>
              <a:bodyPr wrap="none">
                <a:spAutoFit/>
              </a:bodyPr>
              <a:lstStyle/>
              <a:p>
                <a:pPr algn="l"/>
                <a:r>
                  <a:rPr lang="ko-KR" altLang="en-US" sz="2500" b="1" dirty="0" err="1" smtClean="0">
                    <a:ln>
                      <a:solidFill>
                        <a:schemeClr val="tx1">
                          <a:lumMod val="65000"/>
                          <a:lumOff val="35000"/>
                          <a:alpha val="0"/>
                        </a:schemeClr>
                      </a:solidFill>
                    </a:ln>
                    <a:solidFill>
                      <a:srgbClr val="192761"/>
                    </a:solidFill>
                    <a:latin typeface="+mn-ea"/>
                    <a:ea typeface="+mn-ea"/>
                  </a:rPr>
                  <a:t>빅데이터</a:t>
                </a:r>
                <a:r>
                  <a:rPr lang="ko-KR" altLang="en-US" sz="2500" b="1" dirty="0" smtClean="0">
                    <a:ln>
                      <a:solidFill>
                        <a:schemeClr val="tx1">
                          <a:lumMod val="65000"/>
                          <a:lumOff val="35000"/>
                          <a:alpha val="0"/>
                        </a:schemeClr>
                      </a:solidFill>
                    </a:ln>
                    <a:solidFill>
                      <a:srgbClr val="192761"/>
                    </a:solidFill>
                    <a:latin typeface="+mn-ea"/>
                    <a:ea typeface="+mn-ea"/>
                  </a:rPr>
                  <a:t> 기술 동향</a:t>
                </a:r>
                <a:endParaRPr lang="en-US" altLang="ko-KR" sz="2500" b="1" dirty="0">
                  <a:ln>
                    <a:solidFill>
                      <a:schemeClr val="tx1">
                        <a:lumMod val="65000"/>
                        <a:lumOff val="35000"/>
                        <a:alpha val="0"/>
                      </a:schemeClr>
                    </a:solidFill>
                  </a:ln>
                  <a:solidFill>
                    <a:srgbClr val="192761"/>
                  </a:solidFill>
                  <a:latin typeface="+mn-ea"/>
                  <a:ea typeface="+mn-ea"/>
                </a:endParaRPr>
              </a:p>
            </p:txBody>
          </p:sp>
        </p:grpSp>
        <p:cxnSp>
          <p:nvCxnSpPr>
            <p:cNvPr id="27" name="직선 연결선 26"/>
            <p:cNvCxnSpPr/>
            <p:nvPr/>
          </p:nvCxnSpPr>
          <p:spPr>
            <a:xfrm>
              <a:off x="4257038" y="3402384"/>
              <a:ext cx="3713770" cy="0"/>
            </a:xfrm>
            <a:prstGeom prst="line">
              <a:avLst/>
            </a:prstGeom>
            <a:ln w="12700">
              <a:solidFill>
                <a:srgbClr val="567ACA"/>
              </a:solidFill>
            </a:ln>
          </p:spPr>
          <p:style>
            <a:lnRef idx="1">
              <a:schemeClr val="accent1"/>
            </a:lnRef>
            <a:fillRef idx="0">
              <a:schemeClr val="accent1"/>
            </a:fillRef>
            <a:effectRef idx="0">
              <a:schemeClr val="accent1"/>
            </a:effectRef>
            <a:fontRef idx="minor">
              <a:schemeClr val="tx1"/>
            </a:fontRef>
          </p:style>
        </p:cxnSp>
      </p:grpSp>
      <p:grpSp>
        <p:nvGrpSpPr>
          <p:cNvPr id="4" name="그룹 14"/>
          <p:cNvGrpSpPr/>
          <p:nvPr/>
        </p:nvGrpSpPr>
        <p:grpSpPr>
          <a:xfrm>
            <a:off x="3953984" y="3506230"/>
            <a:ext cx="4233139" cy="552346"/>
            <a:chOff x="3737671" y="3603824"/>
            <a:chExt cx="4233137" cy="552346"/>
          </a:xfrm>
        </p:grpSpPr>
        <p:grpSp>
          <p:nvGrpSpPr>
            <p:cNvPr id="5" name="그룹 3"/>
            <p:cNvGrpSpPr/>
            <p:nvPr/>
          </p:nvGrpSpPr>
          <p:grpSpPr>
            <a:xfrm>
              <a:off x="3737671" y="3603824"/>
              <a:ext cx="2353220" cy="552346"/>
              <a:chOff x="3737671" y="3603824"/>
              <a:chExt cx="2353220" cy="552346"/>
            </a:xfrm>
          </p:grpSpPr>
          <p:sp>
            <p:nvSpPr>
              <p:cNvPr id="13" name="직사각형 12"/>
              <p:cNvSpPr/>
              <p:nvPr/>
            </p:nvSpPr>
            <p:spPr>
              <a:xfrm>
                <a:off x="3737671" y="3636803"/>
                <a:ext cx="519367" cy="519367"/>
              </a:xfrm>
              <a:prstGeom prst="rect">
                <a:avLst/>
              </a:prstGeom>
              <a:solidFill>
                <a:srgbClr val="476EC5"/>
              </a:solidFill>
              <a:ln w="539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1270" h="6350"/>
                </a:sp3d>
              </a:bodyPr>
              <a:lstStyle/>
              <a:p>
                <a:pPr algn="ctr" latinLnBrk="0"/>
                <a:r>
                  <a:rPr lang="en-US" altLang="ko-KR" sz="3200" b="1" spc="-151" dirty="0">
                    <a:solidFill>
                      <a:schemeClr val="bg1"/>
                    </a:solidFill>
                    <a:effectLst>
                      <a:outerShdw blurRad="63500" algn="ctr" rotWithShape="0">
                        <a:prstClr val="black">
                          <a:alpha val="70000"/>
                        </a:prstClr>
                      </a:outerShdw>
                    </a:effectLst>
                    <a:latin typeface="맑은 고딕" pitchFamily="50" charset="-127"/>
                    <a:ea typeface="맑은 고딕" pitchFamily="50" charset="-127"/>
                  </a:rPr>
                  <a:t>Ⅱ</a:t>
                </a:r>
                <a:endParaRPr lang="ko-KR" altLang="en-US" sz="3200" b="1" spc="-151" dirty="0">
                  <a:solidFill>
                    <a:schemeClr val="bg1"/>
                  </a:solidFill>
                  <a:effectLst>
                    <a:outerShdw blurRad="63500" algn="ctr" rotWithShape="0">
                      <a:prstClr val="black">
                        <a:alpha val="70000"/>
                      </a:prstClr>
                    </a:outerShdw>
                  </a:effectLst>
                  <a:latin typeface="맑은 고딕" pitchFamily="50" charset="-127"/>
                  <a:ea typeface="맑은 고딕" pitchFamily="50" charset="-127"/>
                </a:endParaRPr>
              </a:p>
            </p:txBody>
          </p:sp>
          <p:sp>
            <p:nvSpPr>
              <p:cNvPr id="23" name="직사각형 22"/>
              <p:cNvSpPr/>
              <p:nvPr/>
            </p:nvSpPr>
            <p:spPr>
              <a:xfrm>
                <a:off x="4311815" y="3603824"/>
                <a:ext cx="1779076" cy="477054"/>
              </a:xfrm>
              <a:prstGeom prst="rect">
                <a:avLst/>
              </a:prstGeom>
            </p:spPr>
            <p:txBody>
              <a:bodyPr wrap="none">
                <a:spAutoFit/>
              </a:bodyPr>
              <a:lstStyle/>
              <a:p>
                <a:pPr algn="l"/>
                <a:r>
                  <a:rPr lang="en-US" altLang="ko-KR" sz="2500" b="1" dirty="0" smtClean="0">
                    <a:ln>
                      <a:solidFill>
                        <a:schemeClr val="tx1">
                          <a:lumMod val="65000"/>
                          <a:lumOff val="35000"/>
                          <a:alpha val="0"/>
                        </a:schemeClr>
                      </a:solidFill>
                    </a:ln>
                    <a:solidFill>
                      <a:srgbClr val="192761"/>
                    </a:solidFill>
                    <a:latin typeface="+mn-ea"/>
                    <a:ea typeface="+mn-ea"/>
                  </a:rPr>
                  <a:t>ABRC </a:t>
                </a:r>
                <a:r>
                  <a:rPr lang="ko-KR" altLang="en-US" sz="2500" b="1" smtClean="0">
                    <a:ln>
                      <a:solidFill>
                        <a:schemeClr val="tx1">
                          <a:lumMod val="65000"/>
                          <a:lumOff val="35000"/>
                          <a:alpha val="0"/>
                        </a:schemeClr>
                      </a:solidFill>
                    </a:ln>
                    <a:solidFill>
                      <a:srgbClr val="192761"/>
                    </a:solidFill>
                    <a:latin typeface="+mn-ea"/>
                    <a:ea typeface="+mn-ea"/>
                  </a:rPr>
                  <a:t>소개</a:t>
                </a:r>
                <a:endParaRPr lang="en-US" altLang="ko-KR" sz="2500" b="1" dirty="0">
                  <a:ln>
                    <a:solidFill>
                      <a:schemeClr val="tx1">
                        <a:lumMod val="65000"/>
                        <a:lumOff val="35000"/>
                        <a:alpha val="0"/>
                      </a:schemeClr>
                    </a:solidFill>
                  </a:ln>
                  <a:solidFill>
                    <a:srgbClr val="192761"/>
                  </a:solidFill>
                  <a:latin typeface="+mn-ea"/>
                  <a:ea typeface="+mn-ea"/>
                </a:endParaRPr>
              </a:p>
            </p:txBody>
          </p:sp>
        </p:grpSp>
        <p:cxnSp>
          <p:nvCxnSpPr>
            <p:cNvPr id="29" name="직선 연결선 28"/>
            <p:cNvCxnSpPr/>
            <p:nvPr/>
          </p:nvCxnSpPr>
          <p:spPr>
            <a:xfrm>
              <a:off x="4257038" y="4137152"/>
              <a:ext cx="3713770" cy="0"/>
            </a:xfrm>
            <a:prstGeom prst="line">
              <a:avLst/>
            </a:prstGeom>
            <a:ln w="12700">
              <a:solidFill>
                <a:srgbClr val="567ACA"/>
              </a:solidFill>
            </a:ln>
          </p:spPr>
          <p:style>
            <a:lnRef idx="1">
              <a:schemeClr val="accent1"/>
            </a:lnRef>
            <a:fillRef idx="0">
              <a:schemeClr val="accent1"/>
            </a:fillRef>
            <a:effectRef idx="0">
              <a:schemeClr val="accent1"/>
            </a:effectRef>
            <a:fontRef idx="minor">
              <a:schemeClr val="tx1"/>
            </a:fontRef>
          </p:style>
        </p:cxnSp>
      </p:grpSp>
      <p:grpSp>
        <p:nvGrpSpPr>
          <p:cNvPr id="6" name="그룹 13"/>
          <p:cNvGrpSpPr/>
          <p:nvPr/>
        </p:nvGrpSpPr>
        <p:grpSpPr>
          <a:xfrm>
            <a:off x="3958796" y="4337736"/>
            <a:ext cx="4766572" cy="526042"/>
            <a:chOff x="3737671" y="4376774"/>
            <a:chExt cx="4766572" cy="526040"/>
          </a:xfrm>
        </p:grpSpPr>
        <p:grpSp>
          <p:nvGrpSpPr>
            <p:cNvPr id="7" name="그룹 2"/>
            <p:cNvGrpSpPr/>
            <p:nvPr/>
          </p:nvGrpSpPr>
          <p:grpSpPr>
            <a:xfrm>
              <a:off x="3737671" y="4376774"/>
              <a:ext cx="4766572" cy="526040"/>
              <a:chOff x="3737671" y="4376774"/>
              <a:chExt cx="4766572" cy="526040"/>
            </a:xfrm>
          </p:grpSpPr>
          <p:sp>
            <p:nvSpPr>
              <p:cNvPr id="16" name="직사각형 15"/>
              <p:cNvSpPr/>
              <p:nvPr/>
            </p:nvSpPr>
            <p:spPr>
              <a:xfrm>
                <a:off x="3737671" y="4383447"/>
                <a:ext cx="519367" cy="519367"/>
              </a:xfrm>
              <a:prstGeom prst="rect">
                <a:avLst/>
              </a:prstGeom>
              <a:solidFill>
                <a:srgbClr val="476EC5"/>
              </a:solidFill>
              <a:ln w="539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1270" h="6350"/>
                </a:sp3d>
              </a:bodyPr>
              <a:lstStyle/>
              <a:p>
                <a:pPr algn="ctr" latinLnBrk="0"/>
                <a:r>
                  <a:rPr lang="en-US" altLang="ko-KR" sz="3200" b="1" spc="-151" dirty="0">
                    <a:solidFill>
                      <a:schemeClr val="bg1"/>
                    </a:solidFill>
                    <a:effectLst>
                      <a:outerShdw blurRad="63500" algn="ctr" rotWithShape="0">
                        <a:prstClr val="black">
                          <a:alpha val="70000"/>
                        </a:prstClr>
                      </a:outerShdw>
                    </a:effectLst>
                    <a:latin typeface="맑은 고딕" pitchFamily="50" charset="-127"/>
                    <a:ea typeface="맑은 고딕" pitchFamily="50" charset="-127"/>
                  </a:rPr>
                  <a:t>Ⅲ</a:t>
                </a:r>
                <a:endParaRPr lang="ko-KR" altLang="en-US" sz="3200" b="1" spc="-151" dirty="0">
                  <a:solidFill>
                    <a:schemeClr val="bg1"/>
                  </a:solidFill>
                  <a:effectLst>
                    <a:outerShdw blurRad="63500" algn="ctr" rotWithShape="0">
                      <a:prstClr val="black">
                        <a:alpha val="70000"/>
                      </a:prstClr>
                    </a:outerShdw>
                  </a:effectLst>
                  <a:latin typeface="맑은 고딕" pitchFamily="50" charset="-127"/>
                  <a:ea typeface="맑은 고딕" pitchFamily="50" charset="-127"/>
                </a:endParaRPr>
              </a:p>
            </p:txBody>
          </p:sp>
          <p:sp>
            <p:nvSpPr>
              <p:cNvPr id="24" name="직사각형 23"/>
              <p:cNvSpPr/>
              <p:nvPr/>
            </p:nvSpPr>
            <p:spPr>
              <a:xfrm>
                <a:off x="4299599" y="4376774"/>
                <a:ext cx="4204644" cy="477052"/>
              </a:xfrm>
              <a:prstGeom prst="rect">
                <a:avLst/>
              </a:prstGeom>
            </p:spPr>
            <p:txBody>
              <a:bodyPr wrap="square">
                <a:spAutoFit/>
              </a:bodyPr>
              <a:lstStyle/>
              <a:p>
                <a:pPr algn="l"/>
                <a:r>
                  <a:rPr lang="ko-KR" altLang="en-US" sz="2500" b="1" dirty="0" smtClean="0">
                    <a:ln>
                      <a:solidFill>
                        <a:schemeClr val="tx1">
                          <a:lumMod val="65000"/>
                          <a:lumOff val="35000"/>
                          <a:alpha val="0"/>
                        </a:schemeClr>
                      </a:solidFill>
                    </a:ln>
                    <a:solidFill>
                      <a:srgbClr val="192761"/>
                    </a:solidFill>
                    <a:latin typeface="+mn-ea"/>
                    <a:ea typeface="+mn-ea"/>
                  </a:rPr>
                  <a:t>서버활용사례</a:t>
                </a:r>
                <a:endParaRPr lang="ko-KR" altLang="en-US" sz="2500" b="1" dirty="0">
                  <a:ln>
                    <a:solidFill>
                      <a:schemeClr val="tx1">
                        <a:lumMod val="65000"/>
                        <a:lumOff val="35000"/>
                        <a:alpha val="0"/>
                      </a:schemeClr>
                    </a:solidFill>
                  </a:ln>
                  <a:solidFill>
                    <a:srgbClr val="192761"/>
                  </a:solidFill>
                  <a:latin typeface="+mn-ea"/>
                  <a:ea typeface="+mn-ea"/>
                </a:endParaRPr>
              </a:p>
            </p:txBody>
          </p:sp>
        </p:grpSp>
        <p:cxnSp>
          <p:nvCxnSpPr>
            <p:cNvPr id="30" name="직선 연결선 29"/>
            <p:cNvCxnSpPr/>
            <p:nvPr/>
          </p:nvCxnSpPr>
          <p:spPr>
            <a:xfrm>
              <a:off x="4257038" y="4883299"/>
              <a:ext cx="3713770" cy="0"/>
            </a:xfrm>
            <a:prstGeom prst="line">
              <a:avLst/>
            </a:prstGeom>
            <a:ln w="12700">
              <a:solidFill>
                <a:srgbClr val="567ACA"/>
              </a:solidFill>
            </a:ln>
          </p:spPr>
          <p:style>
            <a:lnRef idx="1">
              <a:schemeClr val="accent1"/>
            </a:lnRef>
            <a:fillRef idx="0">
              <a:schemeClr val="accent1"/>
            </a:fillRef>
            <a:effectRef idx="0">
              <a:schemeClr val="accent1"/>
            </a:effectRef>
            <a:fontRef idx="minor">
              <a:schemeClr val="tx1"/>
            </a:fontRef>
          </p:style>
        </p:cxnSp>
      </p:grpSp>
      <p:grpSp>
        <p:nvGrpSpPr>
          <p:cNvPr id="19" name="그룹 13"/>
          <p:cNvGrpSpPr/>
          <p:nvPr/>
        </p:nvGrpSpPr>
        <p:grpSpPr>
          <a:xfrm>
            <a:off x="3953986" y="5135030"/>
            <a:ext cx="4233137" cy="526218"/>
            <a:chOff x="3737671" y="4376598"/>
            <a:chExt cx="4233137" cy="526216"/>
          </a:xfrm>
        </p:grpSpPr>
        <p:grpSp>
          <p:nvGrpSpPr>
            <p:cNvPr id="20" name="그룹 2"/>
            <p:cNvGrpSpPr/>
            <p:nvPr/>
          </p:nvGrpSpPr>
          <p:grpSpPr>
            <a:xfrm>
              <a:off x="3737671" y="4376598"/>
              <a:ext cx="3498334" cy="526216"/>
              <a:chOff x="3737671" y="4376598"/>
              <a:chExt cx="3498334" cy="526216"/>
            </a:xfrm>
          </p:grpSpPr>
          <p:sp>
            <p:nvSpPr>
              <p:cNvPr id="25" name="직사각형 24"/>
              <p:cNvSpPr/>
              <p:nvPr/>
            </p:nvSpPr>
            <p:spPr>
              <a:xfrm>
                <a:off x="3737671" y="4383447"/>
                <a:ext cx="519367" cy="519367"/>
              </a:xfrm>
              <a:prstGeom prst="rect">
                <a:avLst/>
              </a:prstGeom>
              <a:solidFill>
                <a:srgbClr val="476EC5"/>
              </a:solidFill>
              <a:ln w="539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1270" h="6350"/>
                </a:sp3d>
              </a:bodyPr>
              <a:lstStyle/>
              <a:p>
                <a:pPr algn="ctr" latinLnBrk="0"/>
                <a:r>
                  <a:rPr lang="en-US" altLang="ko-KR" sz="3200" b="1" spc="-151" dirty="0" smtClean="0">
                    <a:solidFill>
                      <a:schemeClr val="bg1"/>
                    </a:solidFill>
                    <a:effectLst>
                      <a:outerShdw blurRad="63500" algn="ctr" rotWithShape="0">
                        <a:prstClr val="black">
                          <a:alpha val="70000"/>
                        </a:prstClr>
                      </a:outerShdw>
                    </a:effectLst>
                    <a:latin typeface="맑은 고딕" pitchFamily="50" charset="-127"/>
                    <a:ea typeface="맑은 고딕" pitchFamily="50" charset="-127"/>
                  </a:rPr>
                  <a:t>Ⅳ</a:t>
                </a:r>
                <a:endParaRPr lang="ko-KR" altLang="en-US" sz="3200" b="1" spc="-151" dirty="0">
                  <a:solidFill>
                    <a:schemeClr val="bg1"/>
                  </a:solidFill>
                  <a:effectLst>
                    <a:outerShdw blurRad="63500" algn="ctr" rotWithShape="0">
                      <a:prstClr val="black">
                        <a:alpha val="70000"/>
                      </a:prstClr>
                    </a:outerShdw>
                  </a:effectLst>
                  <a:latin typeface="맑은 고딕" pitchFamily="50" charset="-127"/>
                  <a:ea typeface="맑은 고딕" pitchFamily="50" charset="-127"/>
                </a:endParaRPr>
              </a:p>
            </p:txBody>
          </p:sp>
          <p:sp>
            <p:nvSpPr>
              <p:cNvPr id="28" name="직사각형 27"/>
              <p:cNvSpPr/>
              <p:nvPr/>
            </p:nvSpPr>
            <p:spPr>
              <a:xfrm>
                <a:off x="4283677" y="4376598"/>
                <a:ext cx="2952328" cy="477052"/>
              </a:xfrm>
              <a:prstGeom prst="rect">
                <a:avLst/>
              </a:prstGeom>
            </p:spPr>
            <p:txBody>
              <a:bodyPr wrap="square">
                <a:spAutoFit/>
              </a:bodyPr>
              <a:lstStyle/>
              <a:p>
                <a:pPr algn="l"/>
                <a:r>
                  <a:rPr lang="en-US" altLang="ko-KR" sz="2500" b="1" dirty="0" smtClean="0">
                    <a:ln>
                      <a:solidFill>
                        <a:schemeClr val="tx1">
                          <a:lumMod val="65000"/>
                          <a:lumOff val="35000"/>
                          <a:alpha val="0"/>
                        </a:schemeClr>
                      </a:solidFill>
                    </a:ln>
                    <a:solidFill>
                      <a:srgbClr val="192761"/>
                    </a:solidFill>
                    <a:latin typeface="+mn-ea"/>
                    <a:ea typeface="+mn-ea"/>
                  </a:rPr>
                  <a:t>SW </a:t>
                </a:r>
                <a:r>
                  <a:rPr lang="ko-KR" altLang="en-US" sz="2500" b="1" smtClean="0">
                    <a:ln>
                      <a:solidFill>
                        <a:schemeClr val="tx1">
                          <a:lumMod val="65000"/>
                          <a:lumOff val="35000"/>
                          <a:alpha val="0"/>
                        </a:schemeClr>
                      </a:solidFill>
                    </a:ln>
                    <a:solidFill>
                      <a:srgbClr val="192761"/>
                    </a:solidFill>
                    <a:latin typeface="+mn-ea"/>
                    <a:ea typeface="+mn-ea"/>
                  </a:rPr>
                  <a:t>개발 사례</a:t>
                </a:r>
                <a:endParaRPr lang="ko-KR" altLang="en-US" sz="2500" b="1" dirty="0">
                  <a:ln>
                    <a:solidFill>
                      <a:schemeClr val="tx1">
                        <a:lumMod val="65000"/>
                        <a:lumOff val="35000"/>
                        <a:alpha val="0"/>
                      </a:schemeClr>
                    </a:solidFill>
                  </a:ln>
                  <a:solidFill>
                    <a:srgbClr val="192761"/>
                  </a:solidFill>
                  <a:latin typeface="+mn-ea"/>
                  <a:ea typeface="+mn-ea"/>
                </a:endParaRPr>
              </a:p>
            </p:txBody>
          </p:sp>
        </p:grpSp>
        <p:cxnSp>
          <p:nvCxnSpPr>
            <p:cNvPr id="21" name="직선 연결선 20"/>
            <p:cNvCxnSpPr/>
            <p:nvPr/>
          </p:nvCxnSpPr>
          <p:spPr>
            <a:xfrm>
              <a:off x="4257038" y="4883299"/>
              <a:ext cx="3713770" cy="0"/>
            </a:xfrm>
            <a:prstGeom prst="line">
              <a:avLst/>
            </a:prstGeom>
            <a:ln w="12700">
              <a:solidFill>
                <a:srgbClr val="567ACA"/>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924673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그림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626"/>
            <a:ext cx="9144000" cy="6858000"/>
          </a:xfrm>
          <a:prstGeom prst="rect">
            <a:avLst/>
          </a:prstGeom>
        </p:spPr>
      </p:pic>
      <p:grpSp>
        <p:nvGrpSpPr>
          <p:cNvPr id="31" name="그룹 8"/>
          <p:cNvGrpSpPr/>
          <p:nvPr/>
        </p:nvGrpSpPr>
        <p:grpSpPr>
          <a:xfrm>
            <a:off x="1737705" y="2577370"/>
            <a:ext cx="5770710" cy="712667"/>
            <a:chOff x="2960431" y="1992433"/>
            <a:chExt cx="4205507" cy="519367"/>
          </a:xfrm>
        </p:grpSpPr>
        <p:sp>
          <p:nvSpPr>
            <p:cNvPr id="32" name="직사각형 31"/>
            <p:cNvSpPr/>
            <p:nvPr/>
          </p:nvSpPr>
          <p:spPr>
            <a:xfrm>
              <a:off x="2960431" y="1992433"/>
              <a:ext cx="519367" cy="519367"/>
            </a:xfrm>
            <a:prstGeom prst="rect">
              <a:avLst/>
            </a:prstGeom>
            <a:solidFill>
              <a:srgbClr val="476EC5"/>
            </a:solidFill>
            <a:ln w="539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1270" h="6350"/>
              </a:sp3d>
            </a:bodyPr>
            <a:lstStyle/>
            <a:p>
              <a:pPr algn="ctr" latinLnBrk="0"/>
              <a:r>
                <a:rPr lang="en-US" altLang="ko-KR" sz="4400" b="1" spc="-151" dirty="0" smtClean="0">
                  <a:solidFill>
                    <a:schemeClr val="bg1"/>
                  </a:solidFill>
                  <a:effectLst>
                    <a:outerShdw blurRad="63500" algn="ctr" rotWithShape="0">
                      <a:prstClr val="black">
                        <a:alpha val="70000"/>
                      </a:prstClr>
                    </a:outerShdw>
                  </a:effectLst>
                  <a:latin typeface="Times New Roman" panose="02020603050405020304" pitchFamily="18" charset="0"/>
                  <a:ea typeface="맑은 고딕" pitchFamily="50" charset="-127"/>
                  <a:cs typeface="Times New Roman" panose="02020603050405020304" pitchFamily="18" charset="0"/>
                </a:rPr>
                <a:t>III</a:t>
              </a:r>
              <a:endParaRPr lang="ko-KR" altLang="en-US" sz="4400" b="1" spc="-151" dirty="0">
                <a:solidFill>
                  <a:schemeClr val="bg1"/>
                </a:solidFill>
                <a:effectLst>
                  <a:outerShdw blurRad="63500" algn="ctr" rotWithShape="0">
                    <a:prstClr val="black">
                      <a:alpha val="70000"/>
                    </a:prstClr>
                  </a:outerShdw>
                </a:effectLst>
                <a:latin typeface="Times New Roman" panose="02020603050405020304" pitchFamily="18" charset="0"/>
                <a:ea typeface="맑은 고딕" pitchFamily="50" charset="-127"/>
                <a:cs typeface="Times New Roman" panose="02020603050405020304" pitchFamily="18" charset="0"/>
              </a:endParaRPr>
            </a:p>
          </p:txBody>
        </p:sp>
        <p:sp>
          <p:nvSpPr>
            <p:cNvPr id="36" name="직사각형 35"/>
            <p:cNvSpPr/>
            <p:nvPr/>
          </p:nvSpPr>
          <p:spPr>
            <a:xfrm>
              <a:off x="3555914" y="1995578"/>
              <a:ext cx="3610024" cy="471024"/>
            </a:xfrm>
            <a:prstGeom prst="rect">
              <a:avLst/>
            </a:prstGeom>
          </p:spPr>
          <p:txBody>
            <a:bodyPr wrap="none">
              <a:spAutoFit/>
            </a:bodyPr>
            <a:lstStyle/>
            <a:p>
              <a:pPr algn="l"/>
              <a:r>
                <a:rPr lang="ko-KR" altLang="en-US" sz="3600" b="1" spc="-200" dirty="0" err="1" smtClean="0">
                  <a:ln>
                    <a:solidFill>
                      <a:schemeClr val="tx1">
                        <a:lumMod val="65000"/>
                        <a:lumOff val="35000"/>
                        <a:alpha val="0"/>
                      </a:schemeClr>
                    </a:solidFill>
                  </a:ln>
                  <a:solidFill>
                    <a:srgbClr val="192761"/>
                  </a:solidFill>
                  <a:latin typeface="+mn-ea"/>
                  <a:ea typeface="+mn-ea"/>
                </a:rPr>
                <a:t>빅데이터</a:t>
              </a:r>
              <a:r>
                <a:rPr lang="ko-KR" altLang="en-US" sz="3600" b="1" spc="-200" dirty="0" smtClean="0">
                  <a:ln>
                    <a:solidFill>
                      <a:schemeClr val="tx1">
                        <a:lumMod val="65000"/>
                        <a:lumOff val="35000"/>
                        <a:alpha val="0"/>
                      </a:schemeClr>
                    </a:solidFill>
                  </a:ln>
                  <a:solidFill>
                    <a:srgbClr val="192761"/>
                  </a:solidFill>
                  <a:latin typeface="+mn-ea"/>
                  <a:ea typeface="+mn-ea"/>
                </a:rPr>
                <a:t> 서버 활용 사례</a:t>
              </a:r>
              <a:endParaRPr lang="en-US" altLang="ko-KR" sz="3600" b="1" spc="-200" dirty="0">
                <a:ln>
                  <a:solidFill>
                    <a:schemeClr val="tx1">
                      <a:lumMod val="65000"/>
                      <a:lumOff val="35000"/>
                      <a:alpha val="0"/>
                    </a:schemeClr>
                  </a:solidFill>
                </a:ln>
                <a:solidFill>
                  <a:srgbClr val="192761"/>
                </a:solidFill>
                <a:latin typeface="+mn-ea"/>
                <a:ea typeface="+mn-ea"/>
              </a:endParaRPr>
            </a:p>
          </p:txBody>
        </p:sp>
      </p:grpSp>
    </p:spTree>
    <p:extLst>
      <p:ext uri="{BB962C8B-B14F-4D97-AF65-F5344CB8AC3E}">
        <p14:creationId xmlns:p14="http://schemas.microsoft.com/office/powerpoint/2010/main" val="26630588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0"/>
          </p:nvPr>
        </p:nvSpPr>
        <p:spPr>
          <a:noFill/>
          <a:ln w="9525">
            <a:noFill/>
            <a:miter lim="800000"/>
            <a:headEnd/>
            <a:tailEnd/>
          </a:ln>
        </p:spPr>
        <p:txBody>
          <a:bodyPr vert="horz" wrap="square" lIns="91440" tIns="45720" rIns="91440" bIns="45720" numCol="1" anchor="ctr" anchorCtr="0" compatLnSpc="1">
            <a:prstTxWarp prst="textNoShape">
              <a:avLst/>
            </a:prstTxWarp>
            <a:noAutofit/>
          </a:bodyPr>
          <a:lstStyle/>
          <a:p>
            <a:r>
              <a:rPr lang="ko-KR" altLang="en-US" sz="2800" dirty="0" smtClean="0">
                <a:latin typeface="+mn-ea"/>
              </a:rPr>
              <a:t>서버 활용 형태</a:t>
            </a:r>
            <a:r>
              <a:rPr lang="en-US" altLang="ko-KR" sz="2800" dirty="0" smtClean="0">
                <a:latin typeface="+mn-ea"/>
              </a:rPr>
              <a:t>-</a:t>
            </a:r>
            <a:r>
              <a:rPr lang="ko-KR" altLang="en-US" sz="2800" smtClean="0">
                <a:latin typeface="+mn-ea"/>
              </a:rPr>
              <a:t>국내 </a:t>
            </a:r>
            <a:r>
              <a:rPr lang="en-US" altLang="ko-KR" sz="2800" dirty="0" smtClean="0">
                <a:latin typeface="+mn-ea"/>
              </a:rPr>
              <a:t>IDC </a:t>
            </a:r>
            <a:r>
              <a:rPr lang="ko-KR" altLang="en-US" sz="2800" smtClean="0">
                <a:latin typeface="+mn-ea"/>
              </a:rPr>
              <a:t>센터 </a:t>
            </a:r>
            <a:r>
              <a:rPr lang="en-US" altLang="ko-KR" sz="2800" dirty="0" smtClean="0">
                <a:latin typeface="+mn-ea"/>
              </a:rPr>
              <a:t>vs. AWS vs. ABRC</a:t>
            </a:r>
            <a:endParaRPr lang="ko-KR" altLang="en-US" sz="2000" spc="0" dirty="0">
              <a:solidFill>
                <a:srgbClr val="FF0000"/>
              </a:solidFill>
              <a:latin typeface="+mn-ea"/>
            </a:endParaRPr>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4"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6" name="Rectangle 6"/>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234" name="그룹 233"/>
          <p:cNvGrpSpPr>
            <a:grpSpLocks noChangeAspect="1"/>
          </p:cNvGrpSpPr>
          <p:nvPr/>
        </p:nvGrpSpPr>
        <p:grpSpPr>
          <a:xfrm>
            <a:off x="3058690" y="934884"/>
            <a:ext cx="2913750" cy="3780000"/>
            <a:chOff x="2787745" y="1121793"/>
            <a:chExt cx="3486055" cy="4197926"/>
          </a:xfrm>
        </p:grpSpPr>
        <p:sp>
          <p:nvSpPr>
            <p:cNvPr id="235" name="모서리가 둥근 직사각형 234"/>
            <p:cNvSpPr/>
            <p:nvPr/>
          </p:nvSpPr>
          <p:spPr>
            <a:xfrm>
              <a:off x="2787745" y="1121793"/>
              <a:ext cx="3486055" cy="4197926"/>
            </a:xfrm>
            <a:prstGeom prst="roundRect">
              <a:avLst/>
            </a:prstGeom>
            <a:solidFill>
              <a:schemeClr val="bg1">
                <a:lumMod val="95000"/>
              </a:schemeClr>
            </a:solidFill>
            <a:ln w="3175">
              <a:solidFill>
                <a:schemeClr val="bg2"/>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ko-KR" altLang="en-US"/>
            </a:p>
          </p:txBody>
        </p:sp>
        <p:grpSp>
          <p:nvGrpSpPr>
            <p:cNvPr id="236" name="그룹 216"/>
            <p:cNvGrpSpPr/>
            <p:nvPr/>
          </p:nvGrpSpPr>
          <p:grpSpPr>
            <a:xfrm>
              <a:off x="2974371" y="1677796"/>
              <a:ext cx="2807578" cy="1014152"/>
              <a:chOff x="4591568" y="1033744"/>
              <a:chExt cx="2807578" cy="1014152"/>
            </a:xfrm>
          </p:grpSpPr>
          <p:pic>
            <p:nvPicPr>
              <p:cNvPr id="270" name="Picture 18" descr="User icon에 대한 이미지 검색결과"/>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93899" y="1138196"/>
                <a:ext cx="805247" cy="805247"/>
              </a:xfrm>
              <a:prstGeom prst="rect">
                <a:avLst/>
              </a:prstGeom>
              <a:noFill/>
              <a:extLst>
                <a:ext uri="{909E8E84-426E-40DD-AFC4-6F175D3DCCD1}">
                  <a14:hiddenFill xmlns:a14="http://schemas.microsoft.com/office/drawing/2010/main">
                    <a:solidFill>
                      <a:srgbClr val="FFFFFF"/>
                    </a:solidFill>
                  </a14:hiddenFill>
                </a:ext>
              </a:extLst>
            </p:spPr>
          </p:pic>
          <p:sp>
            <p:nvSpPr>
              <p:cNvPr id="271" name="구름 270"/>
              <p:cNvSpPr/>
              <p:nvPr/>
            </p:nvSpPr>
            <p:spPr>
              <a:xfrm>
                <a:off x="4591568" y="1033744"/>
                <a:ext cx="1608616" cy="101415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smtClean="0">
                    <a:solidFill>
                      <a:sysClr val="windowText" lastClr="000000"/>
                    </a:solidFill>
                  </a:rPr>
                  <a:t>Internet</a:t>
                </a:r>
                <a:endParaRPr lang="ko-KR" altLang="en-US" sz="1400" b="1" dirty="0">
                  <a:solidFill>
                    <a:sysClr val="windowText" lastClr="000000"/>
                  </a:solidFill>
                </a:endParaRPr>
              </a:p>
            </p:txBody>
          </p:sp>
          <p:cxnSp>
            <p:nvCxnSpPr>
              <p:cNvPr id="272" name="직선 연결선 271"/>
              <p:cNvCxnSpPr>
                <a:stCxn id="271" idx="0"/>
                <a:endCxn id="270" idx="1"/>
              </p:cNvCxnSpPr>
              <p:nvPr/>
            </p:nvCxnSpPr>
            <p:spPr>
              <a:xfrm>
                <a:off x="6198845" y="1540820"/>
                <a:ext cx="395054" cy="1764"/>
              </a:xfrm>
              <a:prstGeom prst="line">
                <a:avLst/>
              </a:prstGeom>
              <a:ln w="1905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237" name="직선 연결선 236"/>
            <p:cNvCxnSpPr/>
            <p:nvPr/>
          </p:nvCxnSpPr>
          <p:spPr>
            <a:xfrm>
              <a:off x="3851612" y="2690868"/>
              <a:ext cx="3102" cy="679403"/>
            </a:xfrm>
            <a:prstGeom prst="line">
              <a:avLst/>
            </a:prstGeom>
            <a:ln w="1905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238" name="그룹 221"/>
            <p:cNvGrpSpPr/>
            <p:nvPr/>
          </p:nvGrpSpPr>
          <p:grpSpPr>
            <a:xfrm>
              <a:off x="2822598" y="4273244"/>
              <a:ext cx="1639065" cy="592652"/>
              <a:chOff x="605923" y="2921555"/>
              <a:chExt cx="1639065" cy="592652"/>
            </a:xfrm>
          </p:grpSpPr>
          <p:sp>
            <p:nvSpPr>
              <p:cNvPr id="264" name="모서리가 둥근 직사각형 263"/>
              <p:cNvSpPr/>
              <p:nvPr/>
            </p:nvSpPr>
            <p:spPr>
              <a:xfrm>
                <a:off x="605923" y="2921555"/>
                <a:ext cx="1639065" cy="592652"/>
              </a:xfrm>
              <a:prstGeom prst="roundRect">
                <a:avLst/>
              </a:prstGeom>
              <a:solidFill>
                <a:schemeClr val="accent1">
                  <a:lumMod val="20000"/>
                  <a:lumOff val="80000"/>
                </a:schemeClr>
              </a:solidFill>
              <a:ln w="31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65" name="그룹 62"/>
              <p:cNvGrpSpPr/>
              <p:nvPr/>
            </p:nvGrpSpPr>
            <p:grpSpPr>
              <a:xfrm>
                <a:off x="662022" y="2971801"/>
                <a:ext cx="1541402" cy="509154"/>
                <a:chOff x="7127272" y="2433062"/>
                <a:chExt cx="1541402" cy="509154"/>
              </a:xfrm>
            </p:grpSpPr>
            <p:pic>
              <p:nvPicPr>
                <p:cNvPr id="266" name="Picture 2" descr="Computer Serve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27272" y="2433062"/>
                  <a:ext cx="328122" cy="509154"/>
                </a:xfrm>
                <a:prstGeom prst="rect">
                  <a:avLst/>
                </a:prstGeom>
                <a:noFill/>
                <a:extLst>
                  <a:ext uri="{909E8E84-426E-40DD-AFC4-6F175D3DCCD1}">
                    <a14:hiddenFill xmlns:a14="http://schemas.microsoft.com/office/drawing/2010/main">
                      <a:solidFill>
                        <a:srgbClr val="FFFFFF"/>
                      </a:solidFill>
                    </a14:hiddenFill>
                  </a:ext>
                </a:extLst>
              </p:spPr>
            </p:pic>
            <p:pic>
              <p:nvPicPr>
                <p:cNvPr id="267" name="Picture 2" descr="Computer Serve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31699" y="2433062"/>
                  <a:ext cx="328122" cy="509154"/>
                </a:xfrm>
                <a:prstGeom prst="rect">
                  <a:avLst/>
                </a:prstGeom>
                <a:noFill/>
                <a:extLst>
                  <a:ext uri="{909E8E84-426E-40DD-AFC4-6F175D3DCCD1}">
                    <a14:hiddenFill xmlns:a14="http://schemas.microsoft.com/office/drawing/2010/main">
                      <a:solidFill>
                        <a:srgbClr val="FFFFFF"/>
                      </a:solidFill>
                    </a14:hiddenFill>
                  </a:ext>
                </a:extLst>
              </p:spPr>
            </p:pic>
            <p:pic>
              <p:nvPicPr>
                <p:cNvPr id="268" name="Picture 2" descr="Computer Serve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36126" y="2433062"/>
                  <a:ext cx="328122" cy="509154"/>
                </a:xfrm>
                <a:prstGeom prst="rect">
                  <a:avLst/>
                </a:prstGeom>
                <a:noFill/>
                <a:extLst>
                  <a:ext uri="{909E8E84-426E-40DD-AFC4-6F175D3DCCD1}">
                    <a14:hiddenFill xmlns:a14="http://schemas.microsoft.com/office/drawing/2010/main">
                      <a:solidFill>
                        <a:srgbClr val="FFFFFF"/>
                      </a:solidFill>
                    </a14:hiddenFill>
                  </a:ext>
                </a:extLst>
              </p:spPr>
            </p:pic>
            <p:pic>
              <p:nvPicPr>
                <p:cNvPr id="269" name="Picture 2" descr="Computer Serve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40552" y="2433062"/>
                  <a:ext cx="328122" cy="50915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39" name="그룹 228"/>
            <p:cNvGrpSpPr/>
            <p:nvPr/>
          </p:nvGrpSpPr>
          <p:grpSpPr>
            <a:xfrm>
              <a:off x="4559795" y="4273244"/>
              <a:ext cx="1639065" cy="592652"/>
              <a:chOff x="605923" y="2921555"/>
              <a:chExt cx="1639065" cy="592652"/>
            </a:xfrm>
          </p:grpSpPr>
          <p:sp>
            <p:nvSpPr>
              <p:cNvPr id="258" name="모서리가 둥근 직사각형 257"/>
              <p:cNvSpPr/>
              <p:nvPr/>
            </p:nvSpPr>
            <p:spPr>
              <a:xfrm>
                <a:off x="605923" y="2921555"/>
                <a:ext cx="1639065" cy="592652"/>
              </a:xfrm>
              <a:prstGeom prst="roundRect">
                <a:avLst/>
              </a:prstGeom>
              <a:solidFill>
                <a:schemeClr val="accent1">
                  <a:lumMod val="20000"/>
                  <a:lumOff val="80000"/>
                </a:schemeClr>
              </a:solidFill>
              <a:ln w="31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59" name="그룹 69"/>
              <p:cNvGrpSpPr/>
              <p:nvPr/>
            </p:nvGrpSpPr>
            <p:grpSpPr>
              <a:xfrm>
                <a:off x="662022" y="2971801"/>
                <a:ext cx="1541402" cy="509154"/>
                <a:chOff x="7127272" y="2433062"/>
                <a:chExt cx="1541402" cy="509154"/>
              </a:xfrm>
            </p:grpSpPr>
            <p:pic>
              <p:nvPicPr>
                <p:cNvPr id="260" name="Picture 2" descr="Computer Serve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27272" y="2433062"/>
                  <a:ext cx="328122" cy="509154"/>
                </a:xfrm>
                <a:prstGeom prst="rect">
                  <a:avLst/>
                </a:prstGeom>
                <a:noFill/>
                <a:extLst>
                  <a:ext uri="{909E8E84-426E-40DD-AFC4-6F175D3DCCD1}">
                    <a14:hiddenFill xmlns:a14="http://schemas.microsoft.com/office/drawing/2010/main">
                      <a:solidFill>
                        <a:srgbClr val="FFFFFF"/>
                      </a:solidFill>
                    </a14:hiddenFill>
                  </a:ext>
                </a:extLst>
              </p:spPr>
            </p:pic>
            <p:pic>
              <p:nvPicPr>
                <p:cNvPr id="261" name="Picture 2" descr="Computer Serve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31699" y="2433062"/>
                  <a:ext cx="328122" cy="509154"/>
                </a:xfrm>
                <a:prstGeom prst="rect">
                  <a:avLst/>
                </a:prstGeom>
                <a:noFill/>
                <a:extLst>
                  <a:ext uri="{909E8E84-426E-40DD-AFC4-6F175D3DCCD1}">
                    <a14:hiddenFill xmlns:a14="http://schemas.microsoft.com/office/drawing/2010/main">
                      <a:solidFill>
                        <a:srgbClr val="FFFFFF"/>
                      </a:solidFill>
                    </a14:hiddenFill>
                  </a:ext>
                </a:extLst>
              </p:spPr>
            </p:pic>
            <p:pic>
              <p:nvPicPr>
                <p:cNvPr id="262" name="Picture 2" descr="Computer Serve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36126" y="2433062"/>
                  <a:ext cx="328122" cy="509154"/>
                </a:xfrm>
                <a:prstGeom prst="rect">
                  <a:avLst/>
                </a:prstGeom>
                <a:noFill/>
                <a:extLst>
                  <a:ext uri="{909E8E84-426E-40DD-AFC4-6F175D3DCCD1}">
                    <a14:hiddenFill xmlns:a14="http://schemas.microsoft.com/office/drawing/2010/main">
                      <a:solidFill>
                        <a:srgbClr val="FFFFFF"/>
                      </a:solidFill>
                    </a14:hiddenFill>
                  </a:ext>
                </a:extLst>
              </p:spPr>
            </p:pic>
            <p:pic>
              <p:nvPicPr>
                <p:cNvPr id="263" name="Picture 2" descr="Computer Serve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40552" y="2433062"/>
                  <a:ext cx="328122" cy="509154"/>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40" name="TextBox 239"/>
            <p:cNvSpPr txBox="1"/>
            <p:nvPr/>
          </p:nvSpPr>
          <p:spPr>
            <a:xfrm>
              <a:off x="4786228" y="4865896"/>
              <a:ext cx="1186198" cy="246221"/>
            </a:xfrm>
            <a:prstGeom prst="rect">
              <a:avLst/>
            </a:prstGeom>
            <a:noFill/>
          </p:spPr>
          <p:txBody>
            <a:bodyPr wrap="square" rtlCol="0">
              <a:spAutoFit/>
            </a:bodyPr>
            <a:lstStyle/>
            <a:p>
              <a:pPr algn="ctr"/>
              <a:r>
                <a:rPr lang="en-US" altLang="ko-KR" sz="1000" dirty="0" smtClean="0"/>
                <a:t>Cluster B</a:t>
              </a:r>
              <a:endParaRPr lang="ko-KR" altLang="en-US" sz="1000" dirty="0"/>
            </a:p>
          </p:txBody>
        </p:sp>
        <p:sp>
          <p:nvSpPr>
            <p:cNvPr id="241" name="직사각형 240"/>
            <p:cNvSpPr/>
            <p:nvPr/>
          </p:nvSpPr>
          <p:spPr>
            <a:xfrm>
              <a:off x="2834069" y="3766538"/>
              <a:ext cx="1639065" cy="415636"/>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2" name="직사각형 241"/>
            <p:cNvSpPr/>
            <p:nvPr/>
          </p:nvSpPr>
          <p:spPr>
            <a:xfrm>
              <a:off x="4559794" y="3766538"/>
              <a:ext cx="1639065" cy="415636"/>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3" name="TextBox 242"/>
            <p:cNvSpPr txBox="1"/>
            <p:nvPr/>
          </p:nvSpPr>
          <p:spPr>
            <a:xfrm>
              <a:off x="2888902" y="3776429"/>
              <a:ext cx="1538451" cy="444347"/>
            </a:xfrm>
            <a:prstGeom prst="rect">
              <a:avLst/>
            </a:prstGeom>
            <a:noFill/>
          </p:spPr>
          <p:txBody>
            <a:bodyPr wrap="square" rtlCol="0">
              <a:spAutoFit/>
            </a:bodyPr>
            <a:lstStyle/>
            <a:p>
              <a:pPr algn="ctr"/>
              <a:r>
                <a:rPr lang="en-US" altLang="ko-KR" sz="1000" b="1" dirty="0" smtClean="0"/>
                <a:t>Virtualization Platform</a:t>
              </a:r>
              <a:endParaRPr lang="ko-KR" altLang="en-US" sz="1000" b="1" dirty="0"/>
            </a:p>
          </p:txBody>
        </p:sp>
        <p:sp>
          <p:nvSpPr>
            <p:cNvPr id="244" name="TextBox 243"/>
            <p:cNvSpPr txBox="1"/>
            <p:nvPr/>
          </p:nvSpPr>
          <p:spPr>
            <a:xfrm>
              <a:off x="4598292" y="3778991"/>
              <a:ext cx="1623921" cy="444347"/>
            </a:xfrm>
            <a:prstGeom prst="rect">
              <a:avLst/>
            </a:prstGeom>
            <a:noFill/>
          </p:spPr>
          <p:txBody>
            <a:bodyPr wrap="square" rtlCol="0">
              <a:spAutoFit/>
            </a:bodyPr>
            <a:lstStyle/>
            <a:p>
              <a:pPr algn="ctr"/>
              <a:r>
                <a:rPr lang="en-US" altLang="ko-KR" sz="1000" b="1" dirty="0" smtClean="0"/>
                <a:t>Amazon </a:t>
              </a:r>
              <a:r>
                <a:rPr lang="en-US" altLang="ko-KR" sz="1000" b="1" dirty="0" err="1" smtClean="0"/>
                <a:t>BigData</a:t>
              </a:r>
              <a:r>
                <a:rPr lang="en-US" altLang="ko-KR" sz="1000" b="1" dirty="0" smtClean="0"/>
                <a:t> Platform</a:t>
              </a:r>
              <a:endParaRPr lang="ko-KR" altLang="en-US" sz="1000" b="1" dirty="0"/>
            </a:p>
          </p:txBody>
        </p:sp>
        <p:sp>
          <p:nvSpPr>
            <p:cNvPr id="245" name="TextBox 244"/>
            <p:cNvSpPr txBox="1"/>
            <p:nvPr/>
          </p:nvSpPr>
          <p:spPr>
            <a:xfrm>
              <a:off x="3042758" y="4865896"/>
              <a:ext cx="1186198" cy="246221"/>
            </a:xfrm>
            <a:prstGeom prst="rect">
              <a:avLst/>
            </a:prstGeom>
            <a:noFill/>
          </p:spPr>
          <p:txBody>
            <a:bodyPr wrap="square" rtlCol="0">
              <a:spAutoFit/>
            </a:bodyPr>
            <a:lstStyle/>
            <a:p>
              <a:pPr algn="ctr"/>
              <a:r>
                <a:rPr lang="en-US" altLang="ko-KR" sz="1000" dirty="0" smtClean="0"/>
                <a:t>Cluster A</a:t>
              </a:r>
              <a:endParaRPr lang="ko-KR" altLang="en-US" sz="1000" dirty="0"/>
            </a:p>
          </p:txBody>
        </p:sp>
        <p:grpSp>
          <p:nvGrpSpPr>
            <p:cNvPr id="246" name="그룹 241"/>
            <p:cNvGrpSpPr/>
            <p:nvPr/>
          </p:nvGrpSpPr>
          <p:grpSpPr>
            <a:xfrm>
              <a:off x="2805039" y="3370271"/>
              <a:ext cx="1798729" cy="310832"/>
              <a:chOff x="4329869" y="2837448"/>
              <a:chExt cx="1798729" cy="310832"/>
            </a:xfrm>
          </p:grpSpPr>
          <p:pic>
            <p:nvPicPr>
              <p:cNvPr id="254" name="Picture 14" descr="Virtual Machine에 대한 이미지 검색결과"/>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29869" y="2837448"/>
                <a:ext cx="592061" cy="310832"/>
              </a:xfrm>
              <a:prstGeom prst="rect">
                <a:avLst/>
              </a:prstGeom>
              <a:noFill/>
              <a:extLst>
                <a:ext uri="{909E8E84-426E-40DD-AFC4-6F175D3DCCD1}">
                  <a14:hiddenFill xmlns:a14="http://schemas.microsoft.com/office/drawing/2010/main">
                    <a:solidFill>
                      <a:srgbClr val="FFFFFF"/>
                    </a:solidFill>
                  </a14:hiddenFill>
                </a:ext>
              </a:extLst>
            </p:spPr>
          </p:pic>
          <p:pic>
            <p:nvPicPr>
              <p:cNvPr id="255" name="Picture 14" descr="Virtual Machine에 대한 이미지 검색결과"/>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32092" y="2837448"/>
                <a:ext cx="592061" cy="310832"/>
              </a:xfrm>
              <a:prstGeom prst="rect">
                <a:avLst/>
              </a:prstGeom>
              <a:noFill/>
              <a:extLst>
                <a:ext uri="{909E8E84-426E-40DD-AFC4-6F175D3DCCD1}">
                  <a14:hiddenFill xmlns:a14="http://schemas.microsoft.com/office/drawing/2010/main">
                    <a:solidFill>
                      <a:srgbClr val="FFFFFF"/>
                    </a:solidFill>
                  </a14:hiddenFill>
                </a:ext>
              </a:extLst>
            </p:spPr>
          </p:pic>
          <p:pic>
            <p:nvPicPr>
              <p:cNvPr id="256" name="Picture 14" descr="Virtual Machine에 대한 이미지 검색결과"/>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34315" y="2837448"/>
                <a:ext cx="592061" cy="310832"/>
              </a:xfrm>
              <a:prstGeom prst="rect">
                <a:avLst/>
              </a:prstGeom>
              <a:noFill/>
              <a:extLst>
                <a:ext uri="{909E8E84-426E-40DD-AFC4-6F175D3DCCD1}">
                  <a14:hiddenFill xmlns:a14="http://schemas.microsoft.com/office/drawing/2010/main">
                    <a:solidFill>
                      <a:srgbClr val="FFFFFF"/>
                    </a:solidFill>
                  </a14:hiddenFill>
                </a:ext>
              </a:extLst>
            </p:spPr>
          </p:pic>
          <p:pic>
            <p:nvPicPr>
              <p:cNvPr id="257" name="Picture 14" descr="Virtual Machine에 대한 이미지 검색결과"/>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36537" y="2837448"/>
                <a:ext cx="592061" cy="3108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7" name="그룹 246"/>
            <p:cNvGrpSpPr/>
            <p:nvPr/>
          </p:nvGrpSpPr>
          <p:grpSpPr>
            <a:xfrm>
              <a:off x="4560858" y="3232347"/>
              <a:ext cx="1038832" cy="443121"/>
              <a:chOff x="6453584" y="976536"/>
              <a:chExt cx="1038832" cy="443121"/>
            </a:xfrm>
          </p:grpSpPr>
          <p:sp>
            <p:nvSpPr>
              <p:cNvPr id="252" name="직사각형 251"/>
              <p:cNvSpPr/>
              <p:nvPr/>
            </p:nvSpPr>
            <p:spPr>
              <a:xfrm>
                <a:off x="6453584" y="976536"/>
                <a:ext cx="1038832" cy="415636"/>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53" name="Picture 6" descr="Hadoop에 대한 이미지 검색결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18589" y="983960"/>
                <a:ext cx="898001" cy="43569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8" name="그룹 249"/>
            <p:cNvGrpSpPr/>
            <p:nvPr/>
          </p:nvGrpSpPr>
          <p:grpSpPr>
            <a:xfrm>
              <a:off x="5631995" y="3232347"/>
              <a:ext cx="561865" cy="415636"/>
              <a:chOff x="3400250" y="1404852"/>
              <a:chExt cx="561865" cy="415636"/>
            </a:xfrm>
          </p:grpSpPr>
          <p:sp>
            <p:nvSpPr>
              <p:cNvPr id="250" name="직사각형 249"/>
              <p:cNvSpPr/>
              <p:nvPr/>
            </p:nvSpPr>
            <p:spPr>
              <a:xfrm>
                <a:off x="3400250" y="1404852"/>
                <a:ext cx="561865" cy="415636"/>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51" name="Picture 10" descr="Hive에 대한 이미지 검색결과"/>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62679" y="1423937"/>
                <a:ext cx="423792" cy="38141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49" name="꺾인 연결선 248"/>
            <p:cNvCxnSpPr/>
            <p:nvPr/>
          </p:nvCxnSpPr>
          <p:spPr>
            <a:xfrm rot="5400000" flipH="1" flipV="1">
              <a:off x="4399539" y="2694946"/>
              <a:ext cx="130500" cy="1220150"/>
            </a:xfrm>
            <a:prstGeom prst="bentConnector3">
              <a:avLst>
                <a:gd name="adj1" fmla="val 275172"/>
              </a:avLst>
            </a:prstGeom>
            <a:ln w="1905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grpSp>
      <p:grpSp>
        <p:nvGrpSpPr>
          <p:cNvPr id="273" name="그룹 272"/>
          <p:cNvGrpSpPr>
            <a:grpSpLocks noChangeAspect="1"/>
          </p:cNvGrpSpPr>
          <p:nvPr/>
        </p:nvGrpSpPr>
        <p:grpSpPr>
          <a:xfrm>
            <a:off x="46369" y="934884"/>
            <a:ext cx="2913750" cy="3780000"/>
            <a:chOff x="46369" y="1121793"/>
            <a:chExt cx="2688348" cy="4197926"/>
          </a:xfrm>
        </p:grpSpPr>
        <p:sp>
          <p:nvSpPr>
            <p:cNvPr id="274" name="모서리가 둥근 직사각형 273"/>
            <p:cNvSpPr/>
            <p:nvPr/>
          </p:nvSpPr>
          <p:spPr>
            <a:xfrm>
              <a:off x="46369" y="1121793"/>
              <a:ext cx="2688348" cy="4197926"/>
            </a:xfrm>
            <a:prstGeom prst="roundRect">
              <a:avLst/>
            </a:prstGeom>
            <a:solidFill>
              <a:schemeClr val="bg1">
                <a:lumMod val="95000"/>
              </a:schemeClr>
            </a:solidFill>
            <a:ln w="3175">
              <a:solidFill>
                <a:schemeClr val="bg2"/>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ko-KR" altLang="en-US" dirty="0"/>
            </a:p>
          </p:txBody>
        </p:sp>
        <p:grpSp>
          <p:nvGrpSpPr>
            <p:cNvPr id="275" name="그룹 189"/>
            <p:cNvGrpSpPr/>
            <p:nvPr/>
          </p:nvGrpSpPr>
          <p:grpSpPr>
            <a:xfrm>
              <a:off x="131284" y="2995937"/>
              <a:ext cx="1639065" cy="592652"/>
              <a:chOff x="605923" y="2921555"/>
              <a:chExt cx="1639065" cy="592652"/>
            </a:xfrm>
          </p:grpSpPr>
          <p:sp>
            <p:nvSpPr>
              <p:cNvPr id="298" name="모서리가 둥근 직사각형 297"/>
              <p:cNvSpPr/>
              <p:nvPr/>
            </p:nvSpPr>
            <p:spPr>
              <a:xfrm>
                <a:off x="605923" y="2921555"/>
                <a:ext cx="1639065" cy="592652"/>
              </a:xfrm>
              <a:prstGeom prst="roundRect">
                <a:avLst/>
              </a:prstGeom>
              <a:solidFill>
                <a:schemeClr val="accent1">
                  <a:lumMod val="20000"/>
                  <a:lumOff val="80000"/>
                </a:schemeClr>
              </a:solidFill>
              <a:ln w="31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99" name="그룹 16"/>
              <p:cNvGrpSpPr/>
              <p:nvPr/>
            </p:nvGrpSpPr>
            <p:grpSpPr>
              <a:xfrm>
                <a:off x="662022" y="2971801"/>
                <a:ext cx="1541402" cy="509154"/>
                <a:chOff x="7127272" y="2433062"/>
                <a:chExt cx="1541402" cy="509154"/>
              </a:xfrm>
            </p:grpSpPr>
            <p:pic>
              <p:nvPicPr>
                <p:cNvPr id="300" name="Picture 2" descr="Computer Serve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27272" y="2433062"/>
                  <a:ext cx="328122" cy="509154"/>
                </a:xfrm>
                <a:prstGeom prst="rect">
                  <a:avLst/>
                </a:prstGeom>
                <a:noFill/>
                <a:extLst>
                  <a:ext uri="{909E8E84-426E-40DD-AFC4-6F175D3DCCD1}">
                    <a14:hiddenFill xmlns:a14="http://schemas.microsoft.com/office/drawing/2010/main">
                      <a:solidFill>
                        <a:srgbClr val="FFFFFF"/>
                      </a:solidFill>
                    </a14:hiddenFill>
                  </a:ext>
                </a:extLst>
              </p:spPr>
            </p:pic>
            <p:pic>
              <p:nvPicPr>
                <p:cNvPr id="301" name="Picture 2" descr="Computer Serve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31699" y="2433062"/>
                  <a:ext cx="328122" cy="509154"/>
                </a:xfrm>
                <a:prstGeom prst="rect">
                  <a:avLst/>
                </a:prstGeom>
                <a:noFill/>
                <a:extLst>
                  <a:ext uri="{909E8E84-426E-40DD-AFC4-6F175D3DCCD1}">
                    <a14:hiddenFill xmlns:a14="http://schemas.microsoft.com/office/drawing/2010/main">
                      <a:solidFill>
                        <a:srgbClr val="FFFFFF"/>
                      </a:solidFill>
                    </a14:hiddenFill>
                  </a:ext>
                </a:extLst>
              </p:spPr>
            </p:pic>
            <p:pic>
              <p:nvPicPr>
                <p:cNvPr id="302" name="Picture 2" descr="Computer Serve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36126" y="2433062"/>
                  <a:ext cx="328122" cy="509154"/>
                </a:xfrm>
                <a:prstGeom prst="rect">
                  <a:avLst/>
                </a:prstGeom>
                <a:noFill/>
                <a:extLst>
                  <a:ext uri="{909E8E84-426E-40DD-AFC4-6F175D3DCCD1}">
                    <a14:hiddenFill xmlns:a14="http://schemas.microsoft.com/office/drawing/2010/main">
                      <a:solidFill>
                        <a:srgbClr val="FFFFFF"/>
                      </a:solidFill>
                    </a14:hiddenFill>
                  </a:ext>
                </a:extLst>
              </p:spPr>
            </p:pic>
            <p:pic>
              <p:nvPicPr>
                <p:cNvPr id="303" name="Picture 2" descr="Computer Serve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40552" y="2433062"/>
                  <a:ext cx="328122" cy="509154"/>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76" name="TextBox 275"/>
            <p:cNvSpPr txBox="1"/>
            <p:nvPr/>
          </p:nvSpPr>
          <p:spPr>
            <a:xfrm>
              <a:off x="1796506" y="3784441"/>
              <a:ext cx="705219" cy="400110"/>
            </a:xfrm>
            <a:prstGeom prst="rect">
              <a:avLst/>
            </a:prstGeom>
            <a:noFill/>
          </p:spPr>
          <p:txBody>
            <a:bodyPr wrap="square" rtlCol="0">
              <a:spAutoFit/>
            </a:bodyPr>
            <a:lstStyle/>
            <a:p>
              <a:pPr algn="ctr"/>
              <a:r>
                <a:rPr lang="en-US" altLang="ko-KR" sz="1000" dirty="0" smtClean="0"/>
                <a:t>Server Group B</a:t>
              </a:r>
              <a:endParaRPr lang="ko-KR" altLang="en-US" sz="1000" dirty="0"/>
            </a:p>
          </p:txBody>
        </p:sp>
        <p:grpSp>
          <p:nvGrpSpPr>
            <p:cNvPr id="277" name="그룹 197"/>
            <p:cNvGrpSpPr/>
            <p:nvPr/>
          </p:nvGrpSpPr>
          <p:grpSpPr>
            <a:xfrm>
              <a:off x="131284" y="4380402"/>
              <a:ext cx="1639065" cy="592652"/>
              <a:chOff x="605923" y="2921555"/>
              <a:chExt cx="1639065" cy="592652"/>
            </a:xfrm>
          </p:grpSpPr>
          <p:sp>
            <p:nvSpPr>
              <p:cNvPr id="292" name="모서리가 둥근 직사각형 291"/>
              <p:cNvSpPr/>
              <p:nvPr/>
            </p:nvSpPr>
            <p:spPr>
              <a:xfrm>
                <a:off x="605923" y="2921555"/>
                <a:ext cx="1639065" cy="592652"/>
              </a:xfrm>
              <a:prstGeom prst="roundRect">
                <a:avLst/>
              </a:prstGeom>
              <a:solidFill>
                <a:schemeClr val="accent1">
                  <a:lumMod val="20000"/>
                  <a:lumOff val="80000"/>
                </a:schemeClr>
              </a:solidFill>
              <a:ln w="31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93" name="그룹 39"/>
              <p:cNvGrpSpPr/>
              <p:nvPr/>
            </p:nvGrpSpPr>
            <p:grpSpPr>
              <a:xfrm>
                <a:off x="662022" y="2971801"/>
                <a:ext cx="1541402" cy="509154"/>
                <a:chOff x="7127272" y="2433062"/>
                <a:chExt cx="1541402" cy="509154"/>
              </a:xfrm>
            </p:grpSpPr>
            <p:pic>
              <p:nvPicPr>
                <p:cNvPr id="294" name="Picture 2" descr="Computer Serve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27272" y="2433062"/>
                  <a:ext cx="328122" cy="509154"/>
                </a:xfrm>
                <a:prstGeom prst="rect">
                  <a:avLst/>
                </a:prstGeom>
                <a:noFill/>
                <a:extLst>
                  <a:ext uri="{909E8E84-426E-40DD-AFC4-6F175D3DCCD1}">
                    <a14:hiddenFill xmlns:a14="http://schemas.microsoft.com/office/drawing/2010/main">
                      <a:solidFill>
                        <a:srgbClr val="FFFFFF"/>
                      </a:solidFill>
                    </a14:hiddenFill>
                  </a:ext>
                </a:extLst>
              </p:spPr>
            </p:pic>
            <p:pic>
              <p:nvPicPr>
                <p:cNvPr id="295" name="Picture 2" descr="Computer Serve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31699" y="2433062"/>
                  <a:ext cx="328122" cy="509154"/>
                </a:xfrm>
                <a:prstGeom prst="rect">
                  <a:avLst/>
                </a:prstGeom>
                <a:noFill/>
                <a:extLst>
                  <a:ext uri="{909E8E84-426E-40DD-AFC4-6F175D3DCCD1}">
                    <a14:hiddenFill xmlns:a14="http://schemas.microsoft.com/office/drawing/2010/main">
                      <a:solidFill>
                        <a:srgbClr val="FFFFFF"/>
                      </a:solidFill>
                    </a14:hiddenFill>
                  </a:ext>
                </a:extLst>
              </p:spPr>
            </p:pic>
            <p:pic>
              <p:nvPicPr>
                <p:cNvPr id="296" name="Picture 2" descr="Computer Serve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36126" y="2433062"/>
                  <a:ext cx="328122" cy="509154"/>
                </a:xfrm>
                <a:prstGeom prst="rect">
                  <a:avLst/>
                </a:prstGeom>
                <a:noFill/>
                <a:extLst>
                  <a:ext uri="{909E8E84-426E-40DD-AFC4-6F175D3DCCD1}">
                    <a14:hiddenFill xmlns:a14="http://schemas.microsoft.com/office/drawing/2010/main">
                      <a:solidFill>
                        <a:srgbClr val="FFFFFF"/>
                      </a:solidFill>
                    </a14:hiddenFill>
                  </a:ext>
                </a:extLst>
              </p:spPr>
            </p:pic>
            <p:pic>
              <p:nvPicPr>
                <p:cNvPr id="297" name="Picture 2" descr="Computer Serve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40552" y="2433062"/>
                  <a:ext cx="328122" cy="50915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78" name="그룹 204"/>
            <p:cNvGrpSpPr/>
            <p:nvPr/>
          </p:nvGrpSpPr>
          <p:grpSpPr>
            <a:xfrm>
              <a:off x="131284" y="3688170"/>
              <a:ext cx="1639065" cy="592652"/>
              <a:chOff x="605923" y="2921555"/>
              <a:chExt cx="1639065" cy="592652"/>
            </a:xfrm>
          </p:grpSpPr>
          <p:sp>
            <p:nvSpPr>
              <p:cNvPr id="286" name="모서리가 둥근 직사각형 285"/>
              <p:cNvSpPr/>
              <p:nvPr/>
            </p:nvSpPr>
            <p:spPr>
              <a:xfrm>
                <a:off x="605923" y="2921555"/>
                <a:ext cx="1639065" cy="592652"/>
              </a:xfrm>
              <a:prstGeom prst="roundRect">
                <a:avLst/>
              </a:prstGeom>
              <a:solidFill>
                <a:schemeClr val="accent1">
                  <a:lumMod val="20000"/>
                  <a:lumOff val="80000"/>
                </a:schemeClr>
              </a:solidFill>
              <a:ln w="31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87" name="그룹 46"/>
              <p:cNvGrpSpPr/>
              <p:nvPr/>
            </p:nvGrpSpPr>
            <p:grpSpPr>
              <a:xfrm>
                <a:off x="662022" y="2971801"/>
                <a:ext cx="1541402" cy="509154"/>
                <a:chOff x="7127272" y="2433062"/>
                <a:chExt cx="1541402" cy="509154"/>
              </a:xfrm>
            </p:grpSpPr>
            <p:pic>
              <p:nvPicPr>
                <p:cNvPr id="288" name="Picture 2" descr="Computer Serve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27272" y="2433062"/>
                  <a:ext cx="328122" cy="509154"/>
                </a:xfrm>
                <a:prstGeom prst="rect">
                  <a:avLst/>
                </a:prstGeom>
                <a:noFill/>
                <a:extLst>
                  <a:ext uri="{909E8E84-426E-40DD-AFC4-6F175D3DCCD1}">
                    <a14:hiddenFill xmlns:a14="http://schemas.microsoft.com/office/drawing/2010/main">
                      <a:solidFill>
                        <a:srgbClr val="FFFFFF"/>
                      </a:solidFill>
                    </a14:hiddenFill>
                  </a:ext>
                </a:extLst>
              </p:spPr>
            </p:pic>
            <p:pic>
              <p:nvPicPr>
                <p:cNvPr id="289" name="Picture 2" descr="Computer Serve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31699" y="2433062"/>
                  <a:ext cx="328122" cy="509154"/>
                </a:xfrm>
                <a:prstGeom prst="rect">
                  <a:avLst/>
                </a:prstGeom>
                <a:noFill/>
                <a:extLst>
                  <a:ext uri="{909E8E84-426E-40DD-AFC4-6F175D3DCCD1}">
                    <a14:hiddenFill xmlns:a14="http://schemas.microsoft.com/office/drawing/2010/main">
                      <a:solidFill>
                        <a:srgbClr val="FFFFFF"/>
                      </a:solidFill>
                    </a14:hiddenFill>
                  </a:ext>
                </a:extLst>
              </p:spPr>
            </p:pic>
            <p:pic>
              <p:nvPicPr>
                <p:cNvPr id="290" name="Picture 2" descr="Computer Serve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36126" y="2433062"/>
                  <a:ext cx="328122" cy="509154"/>
                </a:xfrm>
                <a:prstGeom prst="rect">
                  <a:avLst/>
                </a:prstGeom>
                <a:noFill/>
                <a:extLst>
                  <a:ext uri="{909E8E84-426E-40DD-AFC4-6F175D3DCCD1}">
                    <a14:hiddenFill xmlns:a14="http://schemas.microsoft.com/office/drawing/2010/main">
                      <a:solidFill>
                        <a:srgbClr val="FFFFFF"/>
                      </a:solidFill>
                    </a14:hiddenFill>
                  </a:ext>
                </a:extLst>
              </p:spPr>
            </p:pic>
            <p:pic>
              <p:nvPicPr>
                <p:cNvPr id="291" name="Picture 2" descr="Computer Serve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40552" y="2433062"/>
                  <a:ext cx="328122" cy="509154"/>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279" name="직선 연결선 278"/>
            <p:cNvCxnSpPr/>
            <p:nvPr/>
          </p:nvCxnSpPr>
          <p:spPr>
            <a:xfrm>
              <a:off x="863953" y="2690868"/>
              <a:ext cx="0" cy="355315"/>
            </a:xfrm>
            <a:prstGeom prst="line">
              <a:avLst/>
            </a:prstGeom>
            <a:ln w="1905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280" name="그룹 212"/>
            <p:cNvGrpSpPr/>
            <p:nvPr/>
          </p:nvGrpSpPr>
          <p:grpSpPr>
            <a:xfrm>
              <a:off x="132577" y="1677796"/>
              <a:ext cx="2595327" cy="1014152"/>
              <a:chOff x="894607" y="1291914"/>
              <a:chExt cx="2595327" cy="1014152"/>
            </a:xfrm>
          </p:grpSpPr>
          <p:pic>
            <p:nvPicPr>
              <p:cNvPr id="283" name="Picture 18" descr="User icon에 대한 이미지 검색결과"/>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84687" y="1396366"/>
                <a:ext cx="805247" cy="805247"/>
              </a:xfrm>
              <a:prstGeom prst="rect">
                <a:avLst/>
              </a:prstGeom>
              <a:noFill/>
              <a:extLst>
                <a:ext uri="{909E8E84-426E-40DD-AFC4-6F175D3DCCD1}">
                  <a14:hiddenFill xmlns:a14="http://schemas.microsoft.com/office/drawing/2010/main">
                    <a:solidFill>
                      <a:srgbClr val="FFFFFF"/>
                    </a:solidFill>
                  </a14:hiddenFill>
                </a:ext>
              </a:extLst>
            </p:spPr>
          </p:pic>
          <p:sp>
            <p:nvSpPr>
              <p:cNvPr id="284" name="구름 283"/>
              <p:cNvSpPr/>
              <p:nvPr/>
            </p:nvSpPr>
            <p:spPr>
              <a:xfrm>
                <a:off x="894607" y="1291914"/>
                <a:ext cx="1462752" cy="101415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smtClean="0">
                    <a:solidFill>
                      <a:sysClr val="windowText" lastClr="000000"/>
                    </a:solidFill>
                  </a:rPr>
                  <a:t>Internet</a:t>
                </a:r>
                <a:endParaRPr lang="ko-KR" altLang="en-US" sz="1600" b="1" dirty="0">
                  <a:solidFill>
                    <a:sysClr val="windowText" lastClr="000000"/>
                  </a:solidFill>
                </a:endParaRPr>
              </a:p>
            </p:txBody>
          </p:sp>
          <p:cxnSp>
            <p:nvCxnSpPr>
              <p:cNvPr id="285" name="직선 연결선 284"/>
              <p:cNvCxnSpPr>
                <a:stCxn id="284" idx="0"/>
              </p:cNvCxnSpPr>
              <p:nvPr/>
            </p:nvCxnSpPr>
            <p:spPr>
              <a:xfrm>
                <a:off x="2356140" y="1798990"/>
                <a:ext cx="514821" cy="0"/>
              </a:xfrm>
              <a:prstGeom prst="line">
                <a:avLst/>
              </a:prstGeom>
              <a:ln w="1905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281" name="TextBox 280"/>
            <p:cNvSpPr txBox="1"/>
            <p:nvPr/>
          </p:nvSpPr>
          <p:spPr>
            <a:xfrm>
              <a:off x="1796506" y="3092208"/>
              <a:ext cx="705219" cy="400110"/>
            </a:xfrm>
            <a:prstGeom prst="rect">
              <a:avLst/>
            </a:prstGeom>
            <a:noFill/>
          </p:spPr>
          <p:txBody>
            <a:bodyPr wrap="square" rtlCol="0">
              <a:spAutoFit/>
            </a:bodyPr>
            <a:lstStyle/>
            <a:p>
              <a:pPr algn="ctr"/>
              <a:r>
                <a:rPr lang="en-US" altLang="ko-KR" sz="1000" dirty="0" smtClean="0"/>
                <a:t>Server Group A</a:t>
              </a:r>
              <a:endParaRPr lang="ko-KR" altLang="en-US" sz="1000" dirty="0"/>
            </a:p>
          </p:txBody>
        </p:sp>
        <p:sp>
          <p:nvSpPr>
            <p:cNvPr id="282" name="TextBox 281"/>
            <p:cNvSpPr txBox="1"/>
            <p:nvPr/>
          </p:nvSpPr>
          <p:spPr>
            <a:xfrm>
              <a:off x="1796506" y="4476673"/>
              <a:ext cx="705219" cy="400110"/>
            </a:xfrm>
            <a:prstGeom prst="rect">
              <a:avLst/>
            </a:prstGeom>
            <a:noFill/>
          </p:spPr>
          <p:txBody>
            <a:bodyPr wrap="square" rtlCol="0">
              <a:spAutoFit/>
            </a:bodyPr>
            <a:lstStyle/>
            <a:p>
              <a:pPr algn="ctr"/>
              <a:r>
                <a:rPr lang="en-US" altLang="ko-KR" sz="1000" dirty="0" smtClean="0"/>
                <a:t>Server Group C</a:t>
              </a:r>
              <a:endParaRPr lang="ko-KR" altLang="en-US" sz="1000" dirty="0"/>
            </a:p>
          </p:txBody>
        </p:sp>
      </p:grpSp>
      <p:grpSp>
        <p:nvGrpSpPr>
          <p:cNvPr id="308" name="그룹 307"/>
          <p:cNvGrpSpPr>
            <a:grpSpLocks noChangeAspect="1"/>
          </p:cNvGrpSpPr>
          <p:nvPr/>
        </p:nvGrpSpPr>
        <p:grpSpPr>
          <a:xfrm>
            <a:off x="6151000" y="923667"/>
            <a:ext cx="2913750" cy="3775173"/>
            <a:chOff x="6388046" y="543309"/>
            <a:chExt cx="3547573" cy="4197926"/>
          </a:xfrm>
        </p:grpSpPr>
        <p:sp>
          <p:nvSpPr>
            <p:cNvPr id="309" name="모서리가 둥근 직사각형 308"/>
            <p:cNvSpPr/>
            <p:nvPr/>
          </p:nvSpPr>
          <p:spPr>
            <a:xfrm>
              <a:off x="6388046" y="543309"/>
              <a:ext cx="3547573" cy="4197926"/>
            </a:xfrm>
            <a:prstGeom prst="roundRect">
              <a:avLst/>
            </a:prstGeom>
            <a:solidFill>
              <a:schemeClr val="bg1">
                <a:lumMod val="95000"/>
              </a:schemeClr>
            </a:solidFill>
            <a:ln w="3175">
              <a:solidFill>
                <a:schemeClr val="bg2"/>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ko-KR" altLang="en-US"/>
            </a:p>
          </p:txBody>
        </p:sp>
        <p:grpSp>
          <p:nvGrpSpPr>
            <p:cNvPr id="310" name="그룹 259"/>
            <p:cNvGrpSpPr/>
            <p:nvPr/>
          </p:nvGrpSpPr>
          <p:grpSpPr>
            <a:xfrm>
              <a:off x="6553037" y="701354"/>
              <a:ext cx="2914250" cy="1014152"/>
              <a:chOff x="4484896" y="1033744"/>
              <a:chExt cx="2914250" cy="1014152"/>
            </a:xfrm>
          </p:grpSpPr>
          <p:pic>
            <p:nvPicPr>
              <p:cNvPr id="332" name="Picture 18" descr="User icon에 대한 이미지 검색결과"/>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93899" y="1138196"/>
                <a:ext cx="805247" cy="805247"/>
              </a:xfrm>
              <a:prstGeom prst="rect">
                <a:avLst/>
              </a:prstGeom>
              <a:noFill/>
              <a:extLst>
                <a:ext uri="{909E8E84-426E-40DD-AFC4-6F175D3DCCD1}">
                  <a14:hiddenFill xmlns:a14="http://schemas.microsoft.com/office/drawing/2010/main">
                    <a:solidFill>
                      <a:srgbClr val="FFFFFF"/>
                    </a:solidFill>
                  </a14:hiddenFill>
                </a:ext>
              </a:extLst>
            </p:spPr>
          </p:pic>
          <p:sp>
            <p:nvSpPr>
              <p:cNvPr id="333" name="구름 332"/>
              <p:cNvSpPr/>
              <p:nvPr/>
            </p:nvSpPr>
            <p:spPr>
              <a:xfrm>
                <a:off x="4484896" y="1033744"/>
                <a:ext cx="1715290" cy="101415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smtClean="0">
                    <a:solidFill>
                      <a:sysClr val="windowText" lastClr="000000"/>
                    </a:solidFill>
                  </a:rPr>
                  <a:t>Internet</a:t>
                </a:r>
                <a:endParaRPr lang="ko-KR" altLang="en-US" sz="1400" b="1" dirty="0">
                  <a:solidFill>
                    <a:sysClr val="windowText" lastClr="000000"/>
                  </a:solidFill>
                </a:endParaRPr>
              </a:p>
            </p:txBody>
          </p:sp>
          <p:cxnSp>
            <p:nvCxnSpPr>
              <p:cNvPr id="334" name="직선 연결선 333"/>
              <p:cNvCxnSpPr>
                <a:stCxn id="333" idx="0"/>
                <a:endCxn id="332" idx="1"/>
              </p:cNvCxnSpPr>
              <p:nvPr/>
            </p:nvCxnSpPr>
            <p:spPr>
              <a:xfrm>
                <a:off x="6198757" y="1540820"/>
                <a:ext cx="395143" cy="1766"/>
              </a:xfrm>
              <a:prstGeom prst="line">
                <a:avLst/>
              </a:prstGeom>
              <a:ln w="1905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311" name="TextBox 310"/>
            <p:cNvSpPr txBox="1"/>
            <p:nvPr/>
          </p:nvSpPr>
          <p:spPr>
            <a:xfrm>
              <a:off x="6575567" y="2844661"/>
              <a:ext cx="1186198" cy="246221"/>
            </a:xfrm>
            <a:prstGeom prst="rect">
              <a:avLst/>
            </a:prstGeom>
            <a:noFill/>
          </p:spPr>
          <p:txBody>
            <a:bodyPr wrap="square" rtlCol="0">
              <a:spAutoFit/>
            </a:bodyPr>
            <a:lstStyle/>
            <a:p>
              <a:pPr algn="ctr"/>
              <a:r>
                <a:rPr lang="en-US" altLang="ko-KR" sz="1000" dirty="0" smtClean="0"/>
                <a:t>Cluster A</a:t>
              </a:r>
              <a:endParaRPr lang="ko-KR" altLang="en-US" sz="1000" dirty="0"/>
            </a:p>
          </p:txBody>
        </p:sp>
        <p:sp>
          <p:nvSpPr>
            <p:cNvPr id="312" name="TextBox 311"/>
            <p:cNvSpPr txBox="1"/>
            <p:nvPr/>
          </p:nvSpPr>
          <p:spPr>
            <a:xfrm>
              <a:off x="6580423" y="4282449"/>
              <a:ext cx="1186198" cy="246221"/>
            </a:xfrm>
            <a:prstGeom prst="rect">
              <a:avLst/>
            </a:prstGeom>
            <a:noFill/>
          </p:spPr>
          <p:txBody>
            <a:bodyPr wrap="square" rtlCol="0">
              <a:spAutoFit/>
            </a:bodyPr>
            <a:lstStyle/>
            <a:p>
              <a:pPr algn="ctr"/>
              <a:r>
                <a:rPr lang="en-US" altLang="ko-KR" sz="1000" dirty="0" smtClean="0"/>
                <a:t>Cluster B</a:t>
              </a:r>
              <a:endParaRPr lang="ko-KR" altLang="en-US" sz="1000" dirty="0"/>
            </a:p>
          </p:txBody>
        </p:sp>
        <p:pic>
          <p:nvPicPr>
            <p:cNvPr id="313" name="그림 312"/>
            <p:cNvPicPr>
              <a:picLocks noChangeAspect="1"/>
            </p:cNvPicPr>
            <p:nvPr/>
          </p:nvPicPr>
          <p:blipFill>
            <a:blip r:embed="rId7"/>
            <a:stretch>
              <a:fillRect/>
            </a:stretch>
          </p:blipFill>
          <p:spPr>
            <a:xfrm>
              <a:off x="6515408" y="1760349"/>
              <a:ext cx="1306516" cy="1092219"/>
            </a:xfrm>
            <a:prstGeom prst="rect">
              <a:avLst/>
            </a:prstGeom>
          </p:spPr>
        </p:pic>
        <p:cxnSp>
          <p:nvCxnSpPr>
            <p:cNvPr id="314" name="직선 연결선 313"/>
            <p:cNvCxnSpPr/>
            <p:nvPr/>
          </p:nvCxnSpPr>
          <p:spPr>
            <a:xfrm>
              <a:off x="7925471" y="1931158"/>
              <a:ext cx="0" cy="258342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15" name="TextBox 314"/>
            <p:cNvSpPr txBox="1"/>
            <p:nvPr/>
          </p:nvSpPr>
          <p:spPr>
            <a:xfrm>
              <a:off x="8327549" y="4157335"/>
              <a:ext cx="1186198" cy="246221"/>
            </a:xfrm>
            <a:prstGeom prst="rect">
              <a:avLst/>
            </a:prstGeom>
            <a:noFill/>
          </p:spPr>
          <p:txBody>
            <a:bodyPr wrap="square" rtlCol="0">
              <a:spAutoFit/>
            </a:bodyPr>
            <a:lstStyle/>
            <a:p>
              <a:pPr algn="ctr"/>
              <a:r>
                <a:rPr lang="en-US" altLang="ko-KR" sz="1000" b="1" dirty="0" smtClean="0">
                  <a:solidFill>
                    <a:schemeClr val="accent5">
                      <a:lumMod val="75000"/>
                    </a:schemeClr>
                  </a:solidFill>
                </a:rPr>
                <a:t>Cluster C</a:t>
              </a:r>
              <a:endParaRPr lang="ko-KR" altLang="en-US" sz="1000" b="1" dirty="0">
                <a:solidFill>
                  <a:schemeClr val="accent5">
                    <a:lumMod val="75000"/>
                  </a:schemeClr>
                </a:solidFill>
              </a:endParaRPr>
            </a:p>
          </p:txBody>
        </p:sp>
        <p:grpSp>
          <p:nvGrpSpPr>
            <p:cNvPr id="316" name="그룹 268"/>
            <p:cNvGrpSpPr/>
            <p:nvPr/>
          </p:nvGrpSpPr>
          <p:grpSpPr>
            <a:xfrm>
              <a:off x="8101115" y="3530921"/>
              <a:ext cx="1639065" cy="592652"/>
              <a:chOff x="605923" y="2597535"/>
              <a:chExt cx="1639065" cy="592652"/>
            </a:xfrm>
          </p:grpSpPr>
          <p:sp>
            <p:nvSpPr>
              <p:cNvPr id="326" name="모서리가 둥근 직사각형 325"/>
              <p:cNvSpPr/>
              <p:nvPr/>
            </p:nvSpPr>
            <p:spPr>
              <a:xfrm>
                <a:off x="605923" y="2597535"/>
                <a:ext cx="1639065" cy="592652"/>
              </a:xfrm>
              <a:prstGeom prst="roundRect">
                <a:avLst/>
              </a:prstGeom>
              <a:solidFill>
                <a:schemeClr val="accent1">
                  <a:lumMod val="20000"/>
                  <a:lumOff val="80000"/>
                </a:schemeClr>
              </a:solidFill>
              <a:ln w="31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27" name="그룹 240"/>
              <p:cNvGrpSpPr/>
              <p:nvPr/>
            </p:nvGrpSpPr>
            <p:grpSpPr>
              <a:xfrm>
                <a:off x="662022" y="2634122"/>
                <a:ext cx="1541402" cy="509155"/>
                <a:chOff x="7127272" y="2095383"/>
                <a:chExt cx="1541402" cy="509155"/>
              </a:xfrm>
            </p:grpSpPr>
            <p:pic>
              <p:nvPicPr>
                <p:cNvPr id="328" name="Picture 2" descr="Computer Serve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27272" y="2095383"/>
                  <a:ext cx="328121" cy="509155"/>
                </a:xfrm>
                <a:prstGeom prst="rect">
                  <a:avLst/>
                </a:prstGeom>
                <a:noFill/>
                <a:extLst>
                  <a:ext uri="{909E8E84-426E-40DD-AFC4-6F175D3DCCD1}">
                    <a14:hiddenFill xmlns:a14="http://schemas.microsoft.com/office/drawing/2010/main">
                      <a:solidFill>
                        <a:srgbClr val="FFFFFF"/>
                      </a:solidFill>
                    </a14:hiddenFill>
                  </a:ext>
                </a:extLst>
              </p:spPr>
            </p:pic>
            <p:pic>
              <p:nvPicPr>
                <p:cNvPr id="329" name="Picture 2" descr="Computer Serve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31698" y="2095384"/>
                  <a:ext cx="328121" cy="509154"/>
                </a:xfrm>
                <a:prstGeom prst="rect">
                  <a:avLst/>
                </a:prstGeom>
                <a:noFill/>
                <a:extLst>
                  <a:ext uri="{909E8E84-426E-40DD-AFC4-6F175D3DCCD1}">
                    <a14:hiddenFill xmlns:a14="http://schemas.microsoft.com/office/drawing/2010/main">
                      <a:solidFill>
                        <a:srgbClr val="FFFFFF"/>
                      </a:solidFill>
                    </a14:hiddenFill>
                  </a:ext>
                </a:extLst>
              </p:spPr>
            </p:pic>
            <p:pic>
              <p:nvPicPr>
                <p:cNvPr id="330" name="Picture 2" descr="Computer Serve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36126" y="2095384"/>
                  <a:ext cx="328121" cy="509154"/>
                </a:xfrm>
                <a:prstGeom prst="rect">
                  <a:avLst/>
                </a:prstGeom>
                <a:noFill/>
                <a:extLst>
                  <a:ext uri="{909E8E84-426E-40DD-AFC4-6F175D3DCCD1}">
                    <a14:hiddenFill xmlns:a14="http://schemas.microsoft.com/office/drawing/2010/main">
                      <a:solidFill>
                        <a:srgbClr val="FFFFFF"/>
                      </a:solidFill>
                    </a14:hiddenFill>
                  </a:ext>
                </a:extLst>
              </p:spPr>
            </p:pic>
            <p:pic>
              <p:nvPicPr>
                <p:cNvPr id="331" name="Picture 2" descr="Computer Serve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40553" y="2095384"/>
                  <a:ext cx="328121" cy="509154"/>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17" name="직사각형 316"/>
            <p:cNvSpPr/>
            <p:nvPr/>
          </p:nvSpPr>
          <p:spPr>
            <a:xfrm>
              <a:off x="8101116" y="3072435"/>
              <a:ext cx="1639065" cy="415636"/>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8" name="TextBox 317"/>
            <p:cNvSpPr txBox="1"/>
            <p:nvPr/>
          </p:nvSpPr>
          <p:spPr>
            <a:xfrm>
              <a:off x="8118637" y="3090882"/>
              <a:ext cx="1652577" cy="444915"/>
            </a:xfrm>
            <a:prstGeom prst="rect">
              <a:avLst/>
            </a:prstGeom>
            <a:noFill/>
          </p:spPr>
          <p:txBody>
            <a:bodyPr wrap="square" rtlCol="0">
              <a:spAutoFit/>
            </a:bodyPr>
            <a:lstStyle/>
            <a:p>
              <a:pPr algn="ctr"/>
              <a:r>
                <a:rPr lang="en-US" altLang="ko-KR" sz="1000" b="1" dirty="0" err="1" smtClean="0">
                  <a:solidFill>
                    <a:schemeClr val="accent5">
                      <a:lumMod val="75000"/>
                    </a:schemeClr>
                  </a:solidFill>
                </a:rPr>
                <a:t>BigData</a:t>
              </a:r>
              <a:r>
                <a:rPr lang="en-US" altLang="ko-KR" sz="1000" b="1" dirty="0" smtClean="0">
                  <a:solidFill>
                    <a:schemeClr val="accent5">
                      <a:lumMod val="75000"/>
                    </a:schemeClr>
                  </a:solidFill>
                </a:rPr>
                <a:t> Platform of Customer needs</a:t>
              </a:r>
              <a:endParaRPr lang="ko-KR" altLang="en-US" sz="1000" b="1" dirty="0">
                <a:solidFill>
                  <a:schemeClr val="accent5">
                    <a:lumMod val="75000"/>
                  </a:schemeClr>
                </a:solidFill>
              </a:endParaRPr>
            </a:p>
          </p:txBody>
        </p:sp>
        <p:sp>
          <p:nvSpPr>
            <p:cNvPr id="319" name="직사각형 318"/>
            <p:cNvSpPr/>
            <p:nvPr/>
          </p:nvSpPr>
          <p:spPr>
            <a:xfrm>
              <a:off x="8101116" y="2614255"/>
              <a:ext cx="1639065" cy="415636"/>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20" name="TextBox 319"/>
            <p:cNvSpPr txBox="1"/>
            <p:nvPr/>
          </p:nvSpPr>
          <p:spPr>
            <a:xfrm>
              <a:off x="8248542" y="2850608"/>
              <a:ext cx="1344208" cy="273793"/>
            </a:xfrm>
            <a:prstGeom prst="rect">
              <a:avLst/>
            </a:prstGeom>
            <a:noFill/>
          </p:spPr>
          <p:txBody>
            <a:bodyPr wrap="square" rtlCol="0">
              <a:spAutoFit/>
            </a:bodyPr>
            <a:lstStyle/>
            <a:p>
              <a:pPr algn="ctr"/>
              <a:endParaRPr lang="ko-KR" altLang="en-US" sz="1000" b="1" dirty="0">
                <a:solidFill>
                  <a:schemeClr val="accent5">
                    <a:lumMod val="75000"/>
                  </a:schemeClr>
                </a:solidFill>
              </a:endParaRPr>
            </a:p>
          </p:txBody>
        </p:sp>
        <p:pic>
          <p:nvPicPr>
            <p:cNvPr id="321" name="Picture 16" descr="engineering icon에 대한 이미지 검색결과"/>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163807" y="1693420"/>
              <a:ext cx="617644" cy="504409"/>
            </a:xfrm>
            <a:prstGeom prst="rect">
              <a:avLst/>
            </a:prstGeom>
            <a:noFill/>
            <a:extLst>
              <a:ext uri="{909E8E84-426E-40DD-AFC4-6F175D3DCCD1}">
                <a14:hiddenFill xmlns:a14="http://schemas.microsoft.com/office/drawing/2010/main">
                  <a:solidFill>
                    <a:srgbClr val="FFFFFF"/>
                  </a:solidFill>
                </a14:hiddenFill>
              </a:ext>
            </a:extLst>
          </p:spPr>
        </p:pic>
        <p:pic>
          <p:nvPicPr>
            <p:cNvPr id="322" name="Picture 28" descr="http://lusolutionsaz.com/wp-content/themes/bonesTheme/images/consulting-ico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095963" y="1676927"/>
              <a:ext cx="435093" cy="537392"/>
            </a:xfrm>
            <a:prstGeom prst="rect">
              <a:avLst/>
            </a:prstGeom>
            <a:noFill/>
            <a:extLst>
              <a:ext uri="{909E8E84-426E-40DD-AFC4-6F175D3DCCD1}">
                <a14:hiddenFill xmlns:a14="http://schemas.microsoft.com/office/drawing/2010/main">
                  <a:solidFill>
                    <a:srgbClr val="FFFFFF"/>
                  </a:solidFill>
                </a14:hiddenFill>
              </a:ext>
            </a:extLst>
          </p:spPr>
        </p:pic>
        <p:pic>
          <p:nvPicPr>
            <p:cNvPr id="323" name="Picture 30" descr="analytics icon에 대한 이미지 검색결과"/>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603943" y="1661001"/>
              <a:ext cx="569246" cy="569245"/>
            </a:xfrm>
            <a:prstGeom prst="rect">
              <a:avLst/>
            </a:prstGeom>
            <a:noFill/>
            <a:extLst>
              <a:ext uri="{909E8E84-426E-40DD-AFC4-6F175D3DCCD1}">
                <a14:hiddenFill xmlns:a14="http://schemas.microsoft.com/office/drawing/2010/main">
                  <a:solidFill>
                    <a:srgbClr val="FFFFFF"/>
                  </a:solidFill>
                </a14:hiddenFill>
              </a:ext>
            </a:extLst>
          </p:spPr>
        </p:pic>
        <p:sp>
          <p:nvSpPr>
            <p:cNvPr id="324" name="TextBox 323"/>
            <p:cNvSpPr txBox="1"/>
            <p:nvPr/>
          </p:nvSpPr>
          <p:spPr>
            <a:xfrm>
              <a:off x="7944680" y="2190255"/>
              <a:ext cx="1913511" cy="444915"/>
            </a:xfrm>
            <a:prstGeom prst="rect">
              <a:avLst/>
            </a:prstGeom>
            <a:noFill/>
          </p:spPr>
          <p:txBody>
            <a:bodyPr wrap="square" rtlCol="0">
              <a:spAutoFit/>
            </a:bodyPr>
            <a:lstStyle/>
            <a:p>
              <a:pPr algn="ctr"/>
              <a:r>
                <a:rPr lang="en-US" altLang="ko-KR" sz="1000" b="1" dirty="0" smtClean="0"/>
                <a:t>Consultant &amp; </a:t>
              </a:r>
              <a:r>
                <a:rPr lang="en-US" altLang="ko-KR" sz="1000" b="1" smtClean="0"/>
                <a:t>Analytics &amp;Technical Engineer</a:t>
              </a:r>
              <a:endParaRPr lang="ko-KR" altLang="en-US" sz="1000" b="1" dirty="0"/>
            </a:p>
          </p:txBody>
        </p:sp>
        <p:pic>
          <p:nvPicPr>
            <p:cNvPr id="325" name="그림 324"/>
            <p:cNvPicPr>
              <a:picLocks noChangeAspect="1"/>
            </p:cNvPicPr>
            <p:nvPr/>
          </p:nvPicPr>
          <p:blipFill>
            <a:blip r:embed="rId11"/>
            <a:stretch>
              <a:fillRect/>
            </a:stretch>
          </p:blipFill>
          <p:spPr>
            <a:xfrm>
              <a:off x="6557801" y="3090882"/>
              <a:ext cx="1221730" cy="1221730"/>
            </a:xfrm>
            <a:prstGeom prst="rect">
              <a:avLst/>
            </a:prstGeom>
          </p:spPr>
        </p:pic>
      </p:grpSp>
      <p:sp>
        <p:nvSpPr>
          <p:cNvPr id="335" name="TextBox 334"/>
          <p:cNvSpPr txBox="1"/>
          <p:nvPr/>
        </p:nvSpPr>
        <p:spPr>
          <a:xfrm>
            <a:off x="7564265" y="2743138"/>
            <a:ext cx="1325736" cy="400110"/>
          </a:xfrm>
          <a:prstGeom prst="rect">
            <a:avLst/>
          </a:prstGeom>
          <a:noFill/>
        </p:spPr>
        <p:txBody>
          <a:bodyPr wrap="square" rtlCol="0">
            <a:spAutoFit/>
          </a:bodyPr>
          <a:lstStyle/>
          <a:p>
            <a:pPr algn="ctr"/>
            <a:r>
              <a:rPr lang="en-US" altLang="ko-KR" sz="1000" b="1" smtClean="0">
                <a:solidFill>
                  <a:schemeClr val="accent5">
                    <a:lumMod val="75000"/>
                  </a:schemeClr>
                </a:solidFill>
              </a:rPr>
              <a:t>BigData Services of Customer needs</a:t>
            </a:r>
            <a:endParaRPr lang="ko-KR" altLang="en-US" sz="1000" b="1" dirty="0"/>
          </a:p>
        </p:txBody>
      </p:sp>
      <p:graphicFrame>
        <p:nvGraphicFramePr>
          <p:cNvPr id="111" name="표 110"/>
          <p:cNvGraphicFramePr>
            <a:graphicFrameLocks noGrp="1"/>
          </p:cNvGraphicFramePr>
          <p:nvPr/>
        </p:nvGraphicFramePr>
        <p:xfrm>
          <a:off x="113089" y="4572008"/>
          <a:ext cx="8881535" cy="1714500"/>
        </p:xfrm>
        <a:graphic>
          <a:graphicData uri="http://schemas.openxmlformats.org/drawingml/2006/table">
            <a:tbl>
              <a:tblPr firstRow="1" bandRow="1">
                <a:tableStyleId>{5C22544A-7EE6-4342-B048-85BDC9FD1C3A}</a:tableStyleId>
              </a:tblPr>
              <a:tblGrid>
                <a:gridCol w="1600202">
                  <a:extLst>
                    <a:ext uri="{9D8B030D-6E8A-4147-A177-3AD203B41FA5}">
                      <a16:colId xmlns:a16="http://schemas.microsoft.com/office/drawing/2014/main" val="20000"/>
                    </a:ext>
                  </a:extLst>
                </a:gridCol>
                <a:gridCol w="2404533">
                  <a:extLst>
                    <a:ext uri="{9D8B030D-6E8A-4147-A177-3AD203B41FA5}">
                      <a16:colId xmlns:a16="http://schemas.microsoft.com/office/drawing/2014/main" val="20001"/>
                    </a:ext>
                  </a:extLst>
                </a:gridCol>
                <a:gridCol w="1580243">
                  <a:extLst>
                    <a:ext uri="{9D8B030D-6E8A-4147-A177-3AD203B41FA5}">
                      <a16:colId xmlns:a16="http://schemas.microsoft.com/office/drawing/2014/main" val="20002"/>
                    </a:ext>
                  </a:extLst>
                </a:gridCol>
                <a:gridCol w="1710266">
                  <a:extLst>
                    <a:ext uri="{9D8B030D-6E8A-4147-A177-3AD203B41FA5}">
                      <a16:colId xmlns:a16="http://schemas.microsoft.com/office/drawing/2014/main" val="20003"/>
                    </a:ext>
                  </a:extLst>
                </a:gridCol>
                <a:gridCol w="1586291">
                  <a:extLst>
                    <a:ext uri="{9D8B030D-6E8A-4147-A177-3AD203B41FA5}">
                      <a16:colId xmlns:a16="http://schemas.microsoft.com/office/drawing/2014/main" val="20004"/>
                    </a:ext>
                  </a:extLst>
                </a:gridCol>
              </a:tblGrid>
              <a:tr h="151397">
                <a:tc>
                  <a:txBody>
                    <a:bodyPr/>
                    <a:lstStyle/>
                    <a:p>
                      <a:pPr algn="ctr"/>
                      <a:r>
                        <a:rPr lang="ko-KR" altLang="en-US" sz="1050" smtClean="0">
                          <a:solidFill>
                            <a:schemeClr val="tx1"/>
                          </a:solidFill>
                        </a:rPr>
                        <a:t>서버지원형태</a:t>
                      </a:r>
                      <a:endParaRPr lang="en-US" sz="1050" dirty="0">
                        <a:solidFill>
                          <a:schemeClr val="tx1"/>
                        </a:solidFill>
                      </a:endParaRP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tcPr>
                </a:tc>
                <a:tc>
                  <a:txBody>
                    <a:bodyPr/>
                    <a:lstStyle/>
                    <a:p>
                      <a:pPr algn="ctr"/>
                      <a:r>
                        <a:rPr lang="ko-KR" altLang="en-US" sz="1050" smtClean="0">
                          <a:solidFill>
                            <a:schemeClr val="tx1"/>
                          </a:solidFill>
                        </a:rPr>
                        <a:t>서버지원형태 세부분류</a:t>
                      </a:r>
                      <a:endParaRPr lang="en-US" sz="1050" dirty="0">
                        <a:solidFill>
                          <a:schemeClr val="tx1"/>
                        </a:solidFill>
                      </a:endParaRPr>
                    </a:p>
                  </a:txBody>
                  <a:tcPr anchor="ctr">
                    <a:lnT w="28575" cap="flat" cmpd="sng" algn="ctr">
                      <a:solidFill>
                        <a:schemeClr val="tx1"/>
                      </a:solidFill>
                      <a:prstDash val="solid"/>
                      <a:round/>
                      <a:headEnd type="none" w="med" len="med"/>
                      <a:tailEnd type="none" w="med" len="med"/>
                    </a:lnT>
                  </a:tcPr>
                </a:tc>
                <a:tc>
                  <a:txBody>
                    <a:bodyPr/>
                    <a:lstStyle/>
                    <a:p>
                      <a:pPr algn="ctr"/>
                      <a:r>
                        <a:rPr lang="ko-KR" altLang="en-US" sz="1050" smtClean="0">
                          <a:solidFill>
                            <a:schemeClr val="tx1"/>
                          </a:solidFill>
                        </a:rPr>
                        <a:t>국내 </a:t>
                      </a:r>
                      <a:r>
                        <a:rPr lang="en-US" altLang="ko-KR" sz="1050" smtClean="0">
                          <a:solidFill>
                            <a:schemeClr val="tx1"/>
                          </a:solidFill>
                        </a:rPr>
                        <a:t>IDC</a:t>
                      </a:r>
                      <a:r>
                        <a:rPr lang="en-US" altLang="ko-KR" sz="1050" baseline="0" smtClean="0">
                          <a:solidFill>
                            <a:schemeClr val="tx1"/>
                          </a:solidFill>
                        </a:rPr>
                        <a:t> </a:t>
                      </a:r>
                      <a:r>
                        <a:rPr lang="ko-KR" altLang="en-US" sz="1050" baseline="0" smtClean="0">
                          <a:solidFill>
                            <a:schemeClr val="tx1"/>
                          </a:solidFill>
                        </a:rPr>
                        <a:t>센터</a:t>
                      </a:r>
                      <a:endParaRPr lang="en-US" altLang="ko-KR" sz="1050" dirty="0" smtClean="0">
                        <a:solidFill>
                          <a:schemeClr val="tx1"/>
                        </a:solidFill>
                      </a:endParaRPr>
                    </a:p>
                  </a:txBody>
                  <a:tcPr anchor="ctr">
                    <a:lnT w="28575" cap="flat" cmpd="sng" algn="ctr">
                      <a:solidFill>
                        <a:schemeClr val="tx1"/>
                      </a:solidFill>
                      <a:prstDash val="solid"/>
                      <a:round/>
                      <a:headEnd type="none" w="med" len="med"/>
                      <a:tailEnd type="none" w="med" len="med"/>
                    </a:lnT>
                  </a:tcPr>
                </a:tc>
                <a:tc>
                  <a:txBody>
                    <a:bodyPr/>
                    <a:lstStyle/>
                    <a:p>
                      <a:pPr algn="ctr"/>
                      <a:r>
                        <a:rPr lang="ko-KR" altLang="en-US" sz="1050" smtClean="0">
                          <a:solidFill>
                            <a:schemeClr val="tx1"/>
                          </a:solidFill>
                        </a:rPr>
                        <a:t>아마존 웹 서비스 </a:t>
                      </a:r>
                      <a:r>
                        <a:rPr lang="en-US" sz="1050" smtClean="0">
                          <a:solidFill>
                            <a:schemeClr val="tx1"/>
                          </a:solidFill>
                        </a:rPr>
                        <a:t>(</a:t>
                      </a:r>
                      <a:r>
                        <a:rPr lang="en-US" sz="1050" dirty="0" smtClean="0">
                          <a:solidFill>
                            <a:schemeClr val="tx1"/>
                          </a:solidFill>
                        </a:rPr>
                        <a:t>AWS)</a:t>
                      </a:r>
                      <a:endParaRPr lang="en-US" sz="1050" dirty="0">
                        <a:solidFill>
                          <a:schemeClr val="tx1"/>
                        </a:solidFill>
                      </a:endParaRPr>
                    </a:p>
                  </a:txBody>
                  <a:tcPr anchor="ctr">
                    <a:lnT w="28575" cap="flat" cmpd="sng" algn="ctr">
                      <a:solidFill>
                        <a:schemeClr val="tx1"/>
                      </a:solidFill>
                      <a:prstDash val="solid"/>
                      <a:round/>
                      <a:headEnd type="none" w="med" len="med"/>
                      <a:tailEnd type="none" w="med" len="med"/>
                    </a:lnT>
                  </a:tcPr>
                </a:tc>
                <a:tc>
                  <a:txBody>
                    <a:bodyPr/>
                    <a:lstStyle/>
                    <a:p>
                      <a:pPr algn="ctr"/>
                      <a:r>
                        <a:rPr lang="en-US" sz="1050" dirty="0" smtClean="0">
                          <a:solidFill>
                            <a:schemeClr val="tx1"/>
                          </a:solidFill>
                        </a:rPr>
                        <a:t>ABRC</a:t>
                      </a:r>
                      <a:endParaRPr lang="en-US" sz="1100" dirty="0">
                        <a:solidFill>
                          <a:schemeClr val="tx1"/>
                        </a:solidFill>
                      </a:endParaRPr>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0">
                <a:tc rowSpan="4">
                  <a:txBody>
                    <a:bodyPr/>
                    <a:lstStyle/>
                    <a:p>
                      <a:pPr algn="ctr"/>
                      <a:r>
                        <a:rPr lang="ko-KR" altLang="en-US" sz="1000" dirty="0" smtClean="0">
                          <a:solidFill>
                            <a:schemeClr val="tx1"/>
                          </a:solidFill>
                        </a:rPr>
                        <a:t>기업 맞춤형</a:t>
                      </a:r>
                      <a:endParaRPr lang="en-US" altLang="ko-KR" sz="1000" dirty="0" smtClean="0">
                        <a:solidFill>
                          <a:schemeClr val="tx1"/>
                        </a:solidFill>
                      </a:endParaRPr>
                    </a:p>
                    <a:p>
                      <a:pPr algn="ctr"/>
                      <a:r>
                        <a:rPr lang="ko-KR" altLang="en-US" sz="1000" smtClean="0">
                          <a:solidFill>
                            <a:schemeClr val="tx1"/>
                          </a:solidFill>
                        </a:rPr>
                        <a:t>빅데이터</a:t>
                      </a:r>
                      <a:endParaRPr lang="en-US" altLang="ko-KR" sz="1000" dirty="0" smtClean="0">
                        <a:solidFill>
                          <a:schemeClr val="tx1"/>
                        </a:solidFill>
                      </a:endParaRPr>
                    </a:p>
                    <a:p>
                      <a:pPr algn="ctr"/>
                      <a:r>
                        <a:rPr lang="ko-KR" altLang="en-US" sz="1000" smtClean="0">
                          <a:solidFill>
                            <a:schemeClr val="tx1"/>
                          </a:solidFill>
                        </a:rPr>
                        <a:t>플랫폼 구축 지원</a:t>
                      </a:r>
                      <a:endParaRPr lang="en-US" sz="1000" dirty="0">
                        <a:solidFill>
                          <a:schemeClr val="tx1"/>
                        </a:solidFill>
                      </a:endParaRPr>
                    </a:p>
                  </a:txBody>
                  <a:tcPr anchor="ctr">
                    <a:lnL w="28575" cap="flat" cmpd="sng" algn="ctr">
                      <a:solidFill>
                        <a:schemeClr val="tx1"/>
                      </a:solidFill>
                      <a:prstDash val="solid"/>
                      <a:round/>
                      <a:headEnd type="none" w="med" len="med"/>
                      <a:tailEnd type="none" w="med" len="med"/>
                    </a:lnL>
                  </a:tcPr>
                </a:tc>
                <a:tc>
                  <a:txBody>
                    <a:bodyPr/>
                    <a:lstStyle/>
                    <a:p>
                      <a:pPr algn="ctr"/>
                      <a:r>
                        <a:rPr lang="ko-KR" altLang="en-US" sz="1000" smtClean="0">
                          <a:solidFill>
                            <a:schemeClr val="tx1"/>
                          </a:solidFill>
                        </a:rPr>
                        <a:t>고사양</a:t>
                      </a:r>
                      <a:r>
                        <a:rPr lang="en-US" sz="1000" smtClean="0">
                          <a:solidFill>
                            <a:schemeClr val="tx1"/>
                          </a:solidFill>
                        </a:rPr>
                        <a:t> </a:t>
                      </a:r>
                      <a:r>
                        <a:rPr lang="ko-KR" altLang="en-US" sz="1000" smtClean="0">
                          <a:solidFill>
                            <a:schemeClr val="tx1"/>
                          </a:solidFill>
                        </a:rPr>
                        <a:t>서버 지원</a:t>
                      </a:r>
                      <a:endParaRPr lang="en-US" sz="1000">
                        <a:solidFill>
                          <a:schemeClr val="tx1"/>
                        </a:solidFill>
                      </a:endParaRPr>
                    </a:p>
                  </a:txBody>
                  <a:tcPr anchor="ctr"/>
                </a:tc>
                <a:tc>
                  <a:txBody>
                    <a:bodyPr/>
                    <a:lstStyle/>
                    <a:p>
                      <a:pPr algn="ctr"/>
                      <a:r>
                        <a:rPr lang="en-US" sz="1000" smtClean="0">
                          <a:solidFill>
                            <a:schemeClr val="tx1"/>
                          </a:solidFill>
                          <a:latin typeface="굴림"/>
                          <a:ea typeface="굴림"/>
                        </a:rPr>
                        <a:t>△</a:t>
                      </a:r>
                      <a:endParaRPr lang="en-US" sz="1000">
                        <a:solidFill>
                          <a:schemeClr val="tx1"/>
                        </a:solidFill>
                      </a:endParaRPr>
                    </a:p>
                  </a:txBody>
                  <a:tcPr anchor="ctr"/>
                </a:tc>
                <a:tc>
                  <a:txBody>
                    <a:bodyPr/>
                    <a:lstStyle/>
                    <a:p>
                      <a:pPr algn="ctr"/>
                      <a:r>
                        <a:rPr lang="en-US" sz="1000" smtClean="0">
                          <a:solidFill>
                            <a:schemeClr val="tx1"/>
                          </a:solidFill>
                          <a:latin typeface="굴림"/>
                          <a:ea typeface="굴림"/>
                        </a:rPr>
                        <a:t>△</a:t>
                      </a:r>
                      <a:endParaRPr lang="en-US" sz="1000">
                        <a:solidFill>
                          <a:schemeClr val="tx1"/>
                        </a:solidFill>
                      </a:endParaRPr>
                    </a:p>
                  </a:txBody>
                  <a:tcPr anchor="ctr"/>
                </a:tc>
                <a:tc>
                  <a:txBody>
                    <a:bodyPr/>
                    <a:lstStyle/>
                    <a:p>
                      <a:pPr algn="ctr"/>
                      <a:r>
                        <a:rPr lang="en-US" sz="1000" smtClean="0">
                          <a:solidFill>
                            <a:schemeClr val="tx1"/>
                          </a:solidFill>
                          <a:latin typeface="굴림"/>
                          <a:ea typeface="굴림"/>
                        </a:rPr>
                        <a:t>○</a:t>
                      </a:r>
                      <a:endParaRPr lang="en-US" sz="1000">
                        <a:solidFill>
                          <a:schemeClr val="tx1"/>
                        </a:solidFill>
                      </a:endParaRPr>
                    </a:p>
                  </a:txBody>
                  <a:tcPr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0">
                <a:tc vMerge="1">
                  <a:txBody>
                    <a:bodyPr/>
                    <a:lstStyle/>
                    <a:p>
                      <a:pPr algn="ctr"/>
                      <a:endParaRPr lang="en-US">
                        <a:solidFill>
                          <a:schemeClr val="tx1"/>
                        </a:solidFill>
                      </a:endParaRPr>
                    </a:p>
                  </a:txBody>
                  <a:tcPr anchor="ctr"/>
                </a:tc>
                <a:tc>
                  <a:txBody>
                    <a:bodyPr/>
                    <a:lstStyle/>
                    <a:p>
                      <a:pPr algn="ctr"/>
                      <a:r>
                        <a:rPr lang="ko-KR" altLang="en-US" sz="1000" smtClean="0">
                          <a:solidFill>
                            <a:schemeClr val="tx1"/>
                          </a:solidFill>
                        </a:rPr>
                        <a:t>기업 맞춤형 빅데이터 플랫폼 구성</a:t>
                      </a:r>
                      <a:endParaRPr lang="en-US" sz="1000" dirty="0">
                        <a:solidFill>
                          <a:schemeClr val="tx1"/>
                        </a:solidFill>
                      </a:endParaRPr>
                    </a:p>
                  </a:txBody>
                  <a:tcPr anchor="ctr"/>
                </a:tc>
                <a:tc>
                  <a:txBody>
                    <a:bodyPr/>
                    <a:lstStyle/>
                    <a:p>
                      <a:pPr algn="ctr"/>
                      <a:r>
                        <a:rPr lang="en-US" sz="1000" smtClean="0">
                          <a:solidFill>
                            <a:schemeClr val="tx1"/>
                          </a:solidFill>
                          <a:latin typeface="굴림"/>
                          <a:ea typeface="굴림"/>
                        </a:rPr>
                        <a:t>ⅹ</a:t>
                      </a:r>
                      <a:endParaRPr lang="en-US" sz="1000">
                        <a:solidFill>
                          <a:schemeClr val="tx1"/>
                        </a:solidFill>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sz="1000" smtClean="0">
                          <a:solidFill>
                            <a:schemeClr val="tx1"/>
                          </a:solidFill>
                          <a:latin typeface="굴림"/>
                          <a:ea typeface="굴림"/>
                        </a:rPr>
                        <a:t>ⅹ</a:t>
                      </a:r>
                      <a:endParaRPr lang="en-US" sz="1000" smtClean="0">
                        <a:solidFill>
                          <a:schemeClr val="tx1"/>
                        </a:solidFill>
                      </a:endParaRPr>
                    </a:p>
                  </a:txBody>
                  <a:tcPr anchor="ctr"/>
                </a:tc>
                <a:tc>
                  <a:txBody>
                    <a:bodyPr/>
                    <a:lstStyle/>
                    <a:p>
                      <a:pPr algn="ctr"/>
                      <a:r>
                        <a:rPr lang="en-US" sz="1000" smtClean="0">
                          <a:solidFill>
                            <a:schemeClr val="tx1"/>
                          </a:solidFill>
                          <a:latin typeface="굴림"/>
                          <a:ea typeface="굴림"/>
                        </a:rPr>
                        <a:t>○</a:t>
                      </a:r>
                      <a:endParaRPr lang="en-US" sz="1000">
                        <a:solidFill>
                          <a:schemeClr val="tx1"/>
                        </a:solidFill>
                      </a:endParaRPr>
                    </a:p>
                  </a:txBody>
                  <a:tcPr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126637">
                <a:tc vMerge="1">
                  <a:txBody>
                    <a:bodyPr/>
                    <a:lstStyle/>
                    <a:p>
                      <a:pPr algn="ctr"/>
                      <a:endParaRPr lang="en-US">
                        <a:solidFill>
                          <a:schemeClr val="tx1"/>
                        </a:solidFill>
                      </a:endParaRPr>
                    </a:p>
                  </a:txBody>
                  <a:tcPr anchor="ctr"/>
                </a:tc>
                <a:tc>
                  <a:txBody>
                    <a:bodyPr/>
                    <a:lstStyle/>
                    <a:p>
                      <a:pPr algn="ctr"/>
                      <a:r>
                        <a:rPr lang="ko-KR" altLang="en-US" sz="1000" smtClean="0">
                          <a:solidFill>
                            <a:schemeClr val="tx1"/>
                          </a:solidFill>
                        </a:rPr>
                        <a:t>빅데이터 플랫폼 전문인력 지원</a:t>
                      </a:r>
                      <a:endParaRPr lang="en-US" sz="1000" dirty="0">
                        <a:solidFill>
                          <a:schemeClr val="tx1"/>
                        </a:solidFill>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sz="1000" smtClean="0">
                          <a:solidFill>
                            <a:schemeClr val="tx1"/>
                          </a:solidFill>
                          <a:latin typeface="굴림"/>
                          <a:ea typeface="굴림"/>
                        </a:rPr>
                        <a:t>ⅹ</a:t>
                      </a:r>
                      <a:endParaRPr lang="en-US" sz="1000" smtClean="0">
                        <a:solidFill>
                          <a:schemeClr val="tx1"/>
                        </a:solidFill>
                      </a:endParaRPr>
                    </a:p>
                  </a:txBody>
                  <a:tcPr anchor="ctr"/>
                </a:tc>
                <a:tc>
                  <a:txBody>
                    <a:bodyPr/>
                    <a:lstStyle/>
                    <a:p>
                      <a:pPr algn="ctr"/>
                      <a:r>
                        <a:rPr lang="en-US" sz="1000" smtClean="0">
                          <a:solidFill>
                            <a:schemeClr val="tx1"/>
                          </a:solidFill>
                          <a:latin typeface="굴림"/>
                          <a:ea typeface="굴림"/>
                        </a:rPr>
                        <a:t>△</a:t>
                      </a:r>
                      <a:endParaRPr lang="en-US" sz="1000">
                        <a:solidFill>
                          <a:schemeClr val="tx1"/>
                        </a:solidFill>
                      </a:endParaRPr>
                    </a:p>
                  </a:txBody>
                  <a:tcPr anchor="ctr"/>
                </a:tc>
                <a:tc>
                  <a:txBody>
                    <a:bodyPr/>
                    <a:lstStyle/>
                    <a:p>
                      <a:pPr algn="ctr"/>
                      <a:r>
                        <a:rPr lang="en-US" sz="1000" smtClean="0">
                          <a:solidFill>
                            <a:schemeClr val="tx1"/>
                          </a:solidFill>
                          <a:latin typeface="굴림"/>
                          <a:ea typeface="굴림"/>
                        </a:rPr>
                        <a:t>○</a:t>
                      </a:r>
                      <a:endParaRPr lang="en-US" sz="1000">
                        <a:solidFill>
                          <a:schemeClr val="tx1"/>
                        </a:solidFill>
                      </a:endParaRPr>
                    </a:p>
                  </a:txBody>
                  <a:tcPr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0">
                <a:tc vMerge="1">
                  <a:txBody>
                    <a:bodyPr/>
                    <a:lstStyle/>
                    <a:p>
                      <a:pPr algn="ctr"/>
                      <a:endParaRPr lang="en-US">
                        <a:solidFill>
                          <a:schemeClr val="tx1"/>
                        </a:solidFill>
                      </a:endParaRPr>
                    </a:p>
                  </a:txBody>
                  <a:tcPr anchor="ctr"/>
                </a:tc>
                <a:tc>
                  <a:txBody>
                    <a:bodyPr/>
                    <a:lstStyle/>
                    <a:p>
                      <a:pPr algn="ctr"/>
                      <a:r>
                        <a:rPr lang="ko-KR" altLang="en-US" sz="1000" smtClean="0">
                          <a:solidFill>
                            <a:schemeClr val="tx1"/>
                          </a:solidFill>
                        </a:rPr>
                        <a:t>물리적 서버 지원</a:t>
                      </a:r>
                      <a:endParaRPr lang="en-US" sz="1000">
                        <a:solidFill>
                          <a:schemeClr val="tx1"/>
                        </a:solidFill>
                      </a:endParaRPr>
                    </a:p>
                  </a:txBody>
                  <a:tcPr anchor="ctr"/>
                </a:tc>
                <a:tc>
                  <a:txBody>
                    <a:bodyPr/>
                    <a:lstStyle/>
                    <a:p>
                      <a:pPr algn="ctr"/>
                      <a:r>
                        <a:rPr lang="en-US" sz="1000" smtClean="0">
                          <a:solidFill>
                            <a:schemeClr val="tx1"/>
                          </a:solidFill>
                          <a:latin typeface="굴림"/>
                          <a:ea typeface="굴림"/>
                        </a:rPr>
                        <a:t>○</a:t>
                      </a:r>
                      <a:endParaRPr lang="en-US" sz="1000">
                        <a:solidFill>
                          <a:schemeClr val="tx1"/>
                        </a:solidFill>
                      </a:endParaRPr>
                    </a:p>
                  </a:txBody>
                  <a:tcPr anchor="ctr"/>
                </a:tc>
                <a:tc>
                  <a:txBody>
                    <a:bodyPr/>
                    <a:lstStyle/>
                    <a:p>
                      <a:pPr algn="ctr"/>
                      <a:r>
                        <a:rPr lang="en-US" sz="1000" smtClean="0">
                          <a:solidFill>
                            <a:schemeClr val="tx1"/>
                          </a:solidFill>
                          <a:latin typeface="굴림"/>
                          <a:ea typeface="굴림"/>
                        </a:rPr>
                        <a:t>ⅹ</a:t>
                      </a:r>
                      <a:endParaRPr lang="en-US" sz="1000">
                        <a:solidFill>
                          <a:schemeClr val="tx1"/>
                        </a:solidFill>
                      </a:endParaRPr>
                    </a:p>
                  </a:txBody>
                  <a:tcPr anchor="ctr"/>
                </a:tc>
                <a:tc>
                  <a:txBody>
                    <a:bodyPr/>
                    <a:lstStyle/>
                    <a:p>
                      <a:pPr algn="ctr"/>
                      <a:r>
                        <a:rPr lang="en-US" sz="1000" smtClean="0">
                          <a:solidFill>
                            <a:schemeClr val="tx1"/>
                          </a:solidFill>
                          <a:latin typeface="굴림"/>
                          <a:ea typeface="굴림"/>
                        </a:rPr>
                        <a:t>○</a:t>
                      </a:r>
                      <a:endParaRPr lang="en-US" sz="1000">
                        <a:solidFill>
                          <a:schemeClr val="tx1"/>
                        </a:solidFill>
                      </a:endParaRPr>
                    </a:p>
                  </a:txBody>
                  <a:tcPr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r h="139023">
                <a:tc gridSpan="2">
                  <a:txBody>
                    <a:bodyPr/>
                    <a:lstStyle/>
                    <a:p>
                      <a:pPr algn="ctr"/>
                      <a:r>
                        <a:rPr lang="ko-KR" altLang="en-US" sz="1000" smtClean="0">
                          <a:solidFill>
                            <a:schemeClr val="tx1"/>
                          </a:solidFill>
                        </a:rPr>
                        <a:t>클라우드 형태의 빅데이터 테스트 환경 지원</a:t>
                      </a:r>
                      <a:endParaRPr lang="en-US" sz="1000" dirty="0">
                        <a:solidFill>
                          <a:schemeClr val="tx1"/>
                        </a:solidFill>
                      </a:endParaRPr>
                    </a:p>
                  </a:txBody>
                  <a:tcPr anchor="ctr">
                    <a:lnL w="28575" cap="flat" cmpd="sng" algn="ctr">
                      <a:solidFill>
                        <a:schemeClr val="tx1"/>
                      </a:solidFill>
                      <a:prstDash val="solid"/>
                      <a:round/>
                      <a:headEnd type="none" w="med" len="med"/>
                      <a:tailEnd type="none" w="med" len="med"/>
                    </a:lnL>
                  </a:tcPr>
                </a:tc>
                <a:tc hMerge="1">
                  <a:txBody>
                    <a:bodyPr/>
                    <a:lstStyle/>
                    <a:p>
                      <a:pPr algn="ctr"/>
                      <a:endParaRPr lang="en-US">
                        <a:solidFill>
                          <a:schemeClr val="tx1"/>
                        </a:solidFill>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sz="1000" smtClean="0">
                          <a:solidFill>
                            <a:schemeClr val="tx1"/>
                          </a:solidFill>
                          <a:latin typeface="굴림"/>
                          <a:ea typeface="굴림"/>
                        </a:rPr>
                        <a:t>ⅹ</a:t>
                      </a:r>
                      <a:endParaRPr lang="en-US" sz="1000" smtClean="0">
                        <a:solidFill>
                          <a:schemeClr val="tx1"/>
                        </a:solidFill>
                      </a:endParaRPr>
                    </a:p>
                  </a:txBody>
                  <a:tcPr anchor="ctr"/>
                </a:tc>
                <a:tc>
                  <a:txBody>
                    <a:bodyPr/>
                    <a:lstStyle/>
                    <a:p>
                      <a:pPr algn="ctr"/>
                      <a:r>
                        <a:rPr lang="en-US" sz="1000" smtClean="0">
                          <a:solidFill>
                            <a:schemeClr val="tx1"/>
                          </a:solidFill>
                          <a:latin typeface="굴림"/>
                          <a:ea typeface="굴림"/>
                        </a:rPr>
                        <a:t>○</a:t>
                      </a:r>
                      <a:endParaRPr lang="en-US" sz="1000">
                        <a:solidFill>
                          <a:schemeClr val="tx1"/>
                        </a:solidFill>
                      </a:endParaRPr>
                    </a:p>
                  </a:txBody>
                  <a:tcPr anchor="ctr"/>
                </a:tc>
                <a:tc>
                  <a:txBody>
                    <a:bodyPr/>
                    <a:lstStyle/>
                    <a:p>
                      <a:pPr algn="ctr"/>
                      <a:r>
                        <a:rPr lang="en-US" sz="1000" smtClean="0">
                          <a:solidFill>
                            <a:schemeClr val="tx1"/>
                          </a:solidFill>
                          <a:latin typeface="굴림"/>
                          <a:ea typeface="굴림"/>
                        </a:rPr>
                        <a:t>○</a:t>
                      </a:r>
                      <a:endParaRPr lang="en-US" sz="1000">
                        <a:solidFill>
                          <a:schemeClr val="tx1"/>
                        </a:solidFill>
                      </a:endParaRPr>
                    </a:p>
                  </a:txBody>
                  <a:tcPr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0">
                <a:tc gridSpan="2">
                  <a:txBody>
                    <a:bodyPr/>
                    <a:lstStyle/>
                    <a:p>
                      <a:pPr algn="ctr"/>
                      <a:r>
                        <a:rPr lang="ko-KR" altLang="en-US" sz="1000" smtClean="0">
                          <a:solidFill>
                            <a:schemeClr val="tx1"/>
                          </a:solidFill>
                        </a:rPr>
                        <a:t>빅데이터 퍼포먼스 서포팅 서비스</a:t>
                      </a:r>
                      <a:endParaRPr lang="en-US" sz="1000" dirty="0">
                        <a:solidFill>
                          <a:schemeClr val="tx1"/>
                        </a:solidFill>
                      </a:endParaRPr>
                    </a:p>
                  </a:txBody>
                  <a:tcPr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hMerge="1">
                  <a:txBody>
                    <a:bodyPr/>
                    <a:lstStyle/>
                    <a:p>
                      <a:pPr algn="ctr"/>
                      <a:endParaRPr lang="en-US">
                        <a:solidFill>
                          <a:schemeClr val="tx1"/>
                        </a:solidFill>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sz="1000" smtClean="0">
                          <a:solidFill>
                            <a:schemeClr val="tx1"/>
                          </a:solidFill>
                          <a:latin typeface="굴림"/>
                          <a:ea typeface="굴림"/>
                        </a:rPr>
                        <a:t>ⅹ</a:t>
                      </a:r>
                      <a:endParaRPr lang="en-US" sz="1000" smtClean="0">
                        <a:solidFill>
                          <a:schemeClr val="tx1"/>
                        </a:solidFill>
                      </a:endParaRPr>
                    </a:p>
                  </a:txBody>
                  <a:tcPr anchor="ctr">
                    <a:lnB w="28575" cap="flat" cmpd="sng" algn="ctr">
                      <a:solidFill>
                        <a:schemeClr val="tx1"/>
                      </a:solidFill>
                      <a:prstDash val="solid"/>
                      <a:round/>
                      <a:headEnd type="none" w="med" len="med"/>
                      <a:tailEnd type="none" w="med" len="med"/>
                    </a:lnB>
                  </a:tcPr>
                </a:tc>
                <a:tc>
                  <a:txBody>
                    <a:bodyPr/>
                    <a:lstStyle/>
                    <a:p>
                      <a:pPr algn="ctr"/>
                      <a:r>
                        <a:rPr lang="en-US" sz="1000" smtClean="0">
                          <a:solidFill>
                            <a:schemeClr val="tx1"/>
                          </a:solidFill>
                          <a:latin typeface="굴림"/>
                          <a:ea typeface="굴림"/>
                        </a:rPr>
                        <a:t>ⅹ</a:t>
                      </a:r>
                      <a:endParaRPr lang="en-US" sz="1000">
                        <a:solidFill>
                          <a:schemeClr val="tx1"/>
                        </a:solidFill>
                      </a:endParaRPr>
                    </a:p>
                  </a:txBody>
                  <a:tcPr anchor="ctr">
                    <a:lnB w="28575" cap="flat" cmpd="sng" algn="ctr">
                      <a:solidFill>
                        <a:schemeClr val="tx1"/>
                      </a:solidFill>
                      <a:prstDash val="solid"/>
                      <a:round/>
                      <a:headEnd type="none" w="med" len="med"/>
                      <a:tailEnd type="none" w="med" len="med"/>
                    </a:lnB>
                  </a:tcPr>
                </a:tc>
                <a:tc>
                  <a:txBody>
                    <a:bodyPr/>
                    <a:lstStyle/>
                    <a:p>
                      <a:pPr algn="ctr"/>
                      <a:r>
                        <a:rPr lang="en-US" sz="1000" dirty="0" smtClean="0">
                          <a:solidFill>
                            <a:schemeClr val="tx1"/>
                          </a:solidFill>
                          <a:latin typeface="굴림"/>
                          <a:ea typeface="굴림"/>
                        </a:rPr>
                        <a:t>○</a:t>
                      </a:r>
                      <a:endParaRPr lang="en-US" sz="1000" dirty="0">
                        <a:solidFill>
                          <a:schemeClr val="tx1"/>
                        </a:solidFill>
                      </a:endParaRPr>
                    </a:p>
                  </a:txBody>
                  <a:tcPr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9730947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0"/>
          </p:nvPr>
        </p:nvSpPr>
        <p:spPr>
          <a:noFill/>
          <a:ln w="9525">
            <a:noFill/>
            <a:miter lim="800000"/>
            <a:headEnd/>
            <a:tailEnd/>
          </a:ln>
        </p:spPr>
        <p:txBody>
          <a:bodyPr vert="horz" wrap="square" lIns="91440" tIns="45720" rIns="91440" bIns="45720" numCol="1" anchor="ctr" anchorCtr="0" compatLnSpc="1">
            <a:prstTxWarp prst="textNoShape">
              <a:avLst/>
            </a:prstTxWarp>
            <a:noAutofit/>
          </a:bodyPr>
          <a:lstStyle/>
          <a:p>
            <a:r>
              <a:rPr lang="ko-KR" altLang="en-US" sz="2800" dirty="0" smtClean="0">
                <a:latin typeface="+mn-ea"/>
              </a:rPr>
              <a:t>서버활용형태 </a:t>
            </a:r>
            <a:r>
              <a:rPr lang="en-US" altLang="ko-KR" sz="2800" dirty="0" smtClean="0">
                <a:latin typeface="+mn-ea"/>
              </a:rPr>
              <a:t>1 – </a:t>
            </a:r>
            <a:r>
              <a:rPr lang="ko-KR" altLang="en-US" sz="2800" smtClean="0">
                <a:latin typeface="+mn-ea"/>
              </a:rPr>
              <a:t>맞춤형 빅데이터 플랫폼 </a:t>
            </a:r>
            <a:endParaRPr lang="ko-KR" altLang="en-US" sz="2000" spc="0" dirty="0">
              <a:solidFill>
                <a:srgbClr val="FF0000"/>
              </a:solidFill>
              <a:latin typeface="+mn-ea"/>
            </a:endParaRPr>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4"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6" name="Rectangle 6"/>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2" name="직사각형 11"/>
          <p:cNvSpPr/>
          <p:nvPr/>
        </p:nvSpPr>
        <p:spPr>
          <a:xfrm>
            <a:off x="486372" y="1549526"/>
            <a:ext cx="4572032" cy="4451242"/>
          </a:xfrm>
          <a:prstGeom prst="rect">
            <a:avLst/>
          </a:prstGeom>
          <a:solidFill>
            <a:schemeClr val="bg1">
              <a:lumMod val="75000"/>
              <a:alpha val="49000"/>
            </a:schemeClr>
          </a:solidFill>
          <a:ln>
            <a:no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endParaRPr lang="en-US" altLang="ko-KR" sz="1000" b="1" dirty="0">
              <a:solidFill>
                <a:prstClr val="black"/>
              </a:solidFill>
              <a:latin typeface="+mn-ea"/>
            </a:endParaRPr>
          </a:p>
          <a:p>
            <a:endParaRPr lang="en-US" altLang="ko-KR" sz="1000" b="1" dirty="0">
              <a:solidFill>
                <a:prstClr val="black"/>
              </a:solidFill>
              <a:latin typeface="+mn-ea"/>
            </a:endParaRPr>
          </a:p>
          <a:p>
            <a:endParaRPr lang="en-US" altLang="ko-KR" sz="1000" b="1" dirty="0">
              <a:solidFill>
                <a:prstClr val="black"/>
              </a:solidFill>
              <a:latin typeface="+mn-ea"/>
            </a:endParaRPr>
          </a:p>
          <a:p>
            <a:endParaRPr lang="en-US" altLang="ko-KR" sz="1000" b="1" dirty="0">
              <a:solidFill>
                <a:prstClr val="black"/>
              </a:solidFill>
              <a:latin typeface="+mn-ea"/>
            </a:endParaRPr>
          </a:p>
        </p:txBody>
      </p:sp>
      <p:grpSp>
        <p:nvGrpSpPr>
          <p:cNvPr id="13" name="그룹 156"/>
          <p:cNvGrpSpPr/>
          <p:nvPr/>
        </p:nvGrpSpPr>
        <p:grpSpPr>
          <a:xfrm>
            <a:off x="1152783" y="4726858"/>
            <a:ext cx="3096050" cy="892365"/>
            <a:chOff x="1587083" y="4808886"/>
            <a:chExt cx="3096050" cy="892365"/>
          </a:xfrm>
        </p:grpSpPr>
        <p:pic>
          <p:nvPicPr>
            <p:cNvPr id="14" name="Picture 16" descr="engineering icon에 대한 이미지 검색결과"/>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14897" y="4859706"/>
              <a:ext cx="968236" cy="7907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8" descr="http://lusolutionsaz.com/wp-content/themes/bonesTheme/images/consulting-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7083" y="4833852"/>
              <a:ext cx="682065" cy="84243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0" descr="analytics icon에 대한 이미지 검색결과"/>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45840" y="4808886"/>
              <a:ext cx="892365" cy="892365"/>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6"/>
          <p:cNvSpPr txBox="1"/>
          <p:nvPr/>
        </p:nvSpPr>
        <p:spPr>
          <a:xfrm>
            <a:off x="186675" y="5644118"/>
            <a:ext cx="5028267" cy="307777"/>
          </a:xfrm>
          <a:prstGeom prst="rect">
            <a:avLst/>
          </a:prstGeom>
          <a:noFill/>
        </p:spPr>
        <p:txBody>
          <a:bodyPr wrap="square" rtlCol="0">
            <a:spAutoFit/>
          </a:bodyPr>
          <a:lstStyle/>
          <a:p>
            <a:pPr algn="ctr"/>
            <a:r>
              <a:rPr lang="en-US" altLang="ko-KR" sz="1400" b="1" dirty="0" smtClean="0">
                <a:latin typeface="+mn-ea"/>
                <a:ea typeface="+mn-ea"/>
              </a:rPr>
              <a:t>Consultant &amp; </a:t>
            </a:r>
            <a:r>
              <a:rPr lang="en-US" altLang="ko-KR" sz="1400" b="1" smtClean="0">
                <a:latin typeface="+mn-ea"/>
                <a:ea typeface="+mn-ea"/>
              </a:rPr>
              <a:t>Analytics &amp;</a:t>
            </a:r>
            <a:r>
              <a:rPr lang="ko-KR" altLang="en-US" sz="1400" b="1" dirty="0" smtClean="0">
                <a:latin typeface="+mn-ea"/>
                <a:ea typeface="+mn-ea"/>
              </a:rPr>
              <a:t> </a:t>
            </a:r>
            <a:r>
              <a:rPr lang="en-US" altLang="ko-KR" sz="1400" b="1" dirty="0" smtClean="0">
                <a:latin typeface="+mn-ea"/>
                <a:ea typeface="+mn-ea"/>
              </a:rPr>
              <a:t>Technical Engineer</a:t>
            </a:r>
            <a:endParaRPr lang="ko-KR" altLang="en-US" sz="1400" b="1" dirty="0">
              <a:latin typeface="+mn-ea"/>
              <a:ea typeface="+mn-ea"/>
            </a:endParaRPr>
          </a:p>
        </p:txBody>
      </p:sp>
      <p:grpSp>
        <p:nvGrpSpPr>
          <p:cNvPr id="23" name="그룹 161"/>
          <p:cNvGrpSpPr/>
          <p:nvPr/>
        </p:nvGrpSpPr>
        <p:grpSpPr>
          <a:xfrm>
            <a:off x="580396" y="2143116"/>
            <a:ext cx="1977326" cy="2259418"/>
            <a:chOff x="1011486" y="2327582"/>
            <a:chExt cx="1977326" cy="2259418"/>
          </a:xfrm>
        </p:grpSpPr>
        <p:grpSp>
          <p:nvGrpSpPr>
            <p:cNvPr id="24" name="그룹 25"/>
            <p:cNvGrpSpPr/>
            <p:nvPr/>
          </p:nvGrpSpPr>
          <p:grpSpPr>
            <a:xfrm>
              <a:off x="1079157" y="3882262"/>
              <a:ext cx="1859507" cy="704738"/>
              <a:chOff x="7127272" y="2433062"/>
              <a:chExt cx="1541402" cy="509154"/>
            </a:xfrm>
          </p:grpSpPr>
          <p:pic>
            <p:nvPicPr>
              <p:cNvPr id="31" name="Picture 2" descr="Computer Server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27272" y="2433062"/>
                <a:ext cx="328122" cy="50915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Computer Server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31699" y="2433062"/>
                <a:ext cx="328122" cy="50915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Computer Server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36126" y="2433062"/>
                <a:ext cx="328122" cy="50915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Computer Server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40552" y="2433062"/>
                <a:ext cx="328122" cy="5091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그룹 2"/>
            <p:cNvGrpSpPr/>
            <p:nvPr/>
          </p:nvGrpSpPr>
          <p:grpSpPr>
            <a:xfrm>
              <a:off x="1011486" y="3090196"/>
              <a:ext cx="1977326" cy="612255"/>
              <a:chOff x="2094612" y="3293436"/>
              <a:chExt cx="1639065" cy="415636"/>
            </a:xfrm>
          </p:grpSpPr>
          <p:sp>
            <p:nvSpPr>
              <p:cNvPr id="29" name="직사각형 28"/>
              <p:cNvSpPr/>
              <p:nvPr/>
            </p:nvSpPr>
            <p:spPr>
              <a:xfrm>
                <a:off x="2094612" y="3293436"/>
                <a:ext cx="1639065" cy="415636"/>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latin typeface="+mn-ea"/>
                </a:endParaRPr>
              </a:p>
            </p:txBody>
          </p:sp>
          <p:sp>
            <p:nvSpPr>
              <p:cNvPr id="30" name="TextBox 29"/>
              <p:cNvSpPr txBox="1"/>
              <p:nvPr/>
            </p:nvSpPr>
            <p:spPr>
              <a:xfrm>
                <a:off x="2171381" y="3357125"/>
                <a:ext cx="1485527" cy="292512"/>
              </a:xfrm>
              <a:prstGeom prst="rect">
                <a:avLst/>
              </a:prstGeom>
              <a:noFill/>
            </p:spPr>
            <p:txBody>
              <a:bodyPr wrap="square" rtlCol="0" anchor="ctr">
                <a:spAutoFit/>
              </a:bodyPr>
              <a:lstStyle/>
              <a:p>
                <a:pPr algn="ctr"/>
                <a:r>
                  <a:rPr lang="en-US" altLang="ko-KR" sz="1100" b="1" dirty="0" err="1" smtClean="0">
                    <a:solidFill>
                      <a:schemeClr val="accent5">
                        <a:lumMod val="75000"/>
                      </a:schemeClr>
                    </a:solidFill>
                    <a:latin typeface="+mn-ea"/>
                    <a:ea typeface="+mn-ea"/>
                  </a:rPr>
                  <a:t>BigData</a:t>
                </a:r>
                <a:r>
                  <a:rPr lang="en-US" altLang="ko-KR" sz="1100" b="1" dirty="0" smtClean="0">
                    <a:solidFill>
                      <a:schemeClr val="accent5">
                        <a:lumMod val="75000"/>
                      </a:schemeClr>
                    </a:solidFill>
                    <a:latin typeface="+mn-ea"/>
                    <a:ea typeface="+mn-ea"/>
                  </a:rPr>
                  <a:t> Platform of Customer needs</a:t>
                </a:r>
                <a:endParaRPr lang="ko-KR" altLang="en-US" sz="1100" b="1" dirty="0">
                  <a:solidFill>
                    <a:schemeClr val="accent5">
                      <a:lumMod val="75000"/>
                    </a:schemeClr>
                  </a:solidFill>
                  <a:latin typeface="+mn-ea"/>
                  <a:ea typeface="+mn-ea"/>
                </a:endParaRPr>
              </a:p>
            </p:txBody>
          </p:sp>
        </p:grpSp>
        <p:grpSp>
          <p:nvGrpSpPr>
            <p:cNvPr id="26" name="그룹 39"/>
            <p:cNvGrpSpPr/>
            <p:nvPr/>
          </p:nvGrpSpPr>
          <p:grpSpPr>
            <a:xfrm>
              <a:off x="1011486" y="2327582"/>
              <a:ext cx="1977326" cy="612255"/>
              <a:chOff x="2094612" y="3293436"/>
              <a:chExt cx="1639065" cy="415636"/>
            </a:xfrm>
          </p:grpSpPr>
          <p:sp>
            <p:nvSpPr>
              <p:cNvPr id="27" name="직사각형 26"/>
              <p:cNvSpPr/>
              <p:nvPr/>
            </p:nvSpPr>
            <p:spPr>
              <a:xfrm>
                <a:off x="2094612" y="3293436"/>
                <a:ext cx="1639065" cy="415636"/>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latin typeface="+mn-ea"/>
                </a:endParaRPr>
              </a:p>
            </p:txBody>
          </p:sp>
          <p:sp>
            <p:nvSpPr>
              <p:cNvPr id="28" name="TextBox 27"/>
              <p:cNvSpPr txBox="1"/>
              <p:nvPr/>
            </p:nvSpPr>
            <p:spPr>
              <a:xfrm>
                <a:off x="2171381" y="3357125"/>
                <a:ext cx="1485527" cy="292512"/>
              </a:xfrm>
              <a:prstGeom prst="rect">
                <a:avLst/>
              </a:prstGeom>
              <a:noFill/>
            </p:spPr>
            <p:txBody>
              <a:bodyPr wrap="square" rtlCol="0" anchor="ctr">
                <a:spAutoFit/>
              </a:bodyPr>
              <a:lstStyle/>
              <a:p>
                <a:pPr algn="ctr"/>
                <a:r>
                  <a:rPr lang="en-US" altLang="ko-KR" sz="1100" b="1" dirty="0" err="1" smtClean="0">
                    <a:solidFill>
                      <a:schemeClr val="accent5">
                        <a:lumMod val="75000"/>
                      </a:schemeClr>
                    </a:solidFill>
                    <a:latin typeface="+mn-ea"/>
                    <a:ea typeface="+mn-ea"/>
                  </a:rPr>
                  <a:t>BigData</a:t>
                </a:r>
                <a:r>
                  <a:rPr lang="en-US" altLang="ko-KR" sz="1100" b="1" dirty="0" smtClean="0">
                    <a:solidFill>
                      <a:schemeClr val="accent5">
                        <a:lumMod val="75000"/>
                      </a:schemeClr>
                    </a:solidFill>
                    <a:latin typeface="+mn-ea"/>
                    <a:ea typeface="+mn-ea"/>
                  </a:rPr>
                  <a:t> Service of Customer needs</a:t>
                </a:r>
                <a:endParaRPr lang="ko-KR" altLang="en-US" sz="1100" b="1" dirty="0">
                  <a:solidFill>
                    <a:schemeClr val="accent5">
                      <a:lumMod val="75000"/>
                    </a:schemeClr>
                  </a:solidFill>
                  <a:latin typeface="+mn-ea"/>
                  <a:ea typeface="+mn-ea"/>
                </a:endParaRPr>
              </a:p>
            </p:txBody>
          </p:sp>
        </p:grpSp>
      </p:grpSp>
      <p:cxnSp>
        <p:nvCxnSpPr>
          <p:cNvPr id="35" name="직선 연결선[R] 7"/>
          <p:cNvCxnSpPr/>
          <p:nvPr/>
        </p:nvCxnSpPr>
        <p:spPr>
          <a:xfrm>
            <a:off x="604911" y="4677985"/>
            <a:ext cx="42148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8"/>
          <p:cNvSpPr txBox="1"/>
          <p:nvPr/>
        </p:nvSpPr>
        <p:spPr>
          <a:xfrm>
            <a:off x="2736982" y="3771716"/>
            <a:ext cx="2221707" cy="523220"/>
          </a:xfrm>
          <a:prstGeom prst="rect">
            <a:avLst/>
          </a:prstGeom>
          <a:noFill/>
        </p:spPr>
        <p:txBody>
          <a:bodyPr wrap="square" rtlCol="0">
            <a:spAutoFit/>
          </a:bodyPr>
          <a:lstStyle/>
          <a:p>
            <a:pPr algn="l"/>
            <a:r>
              <a:rPr kumimoji="1" lang="ko-KR" altLang="en-US" sz="1400" b="1" dirty="0" smtClean="0">
                <a:latin typeface="+mn-ea"/>
                <a:ea typeface="+mn-ea"/>
              </a:rPr>
              <a:t>데이터에 최적화된 </a:t>
            </a:r>
            <a:r>
              <a:rPr kumimoji="1" lang="en-US" altLang="ko-KR" sz="1400" b="1" dirty="0" smtClean="0">
                <a:latin typeface="+mn-ea"/>
                <a:ea typeface="+mn-ea"/>
              </a:rPr>
              <a:t>H/W</a:t>
            </a:r>
            <a:r>
              <a:rPr kumimoji="1" lang="ko-KR" altLang="en-US" sz="1400" b="1" smtClean="0">
                <a:latin typeface="+mn-ea"/>
                <a:ea typeface="+mn-ea"/>
              </a:rPr>
              <a:t> </a:t>
            </a:r>
            <a:r>
              <a:rPr kumimoji="1" lang="ko-KR" altLang="en-US" sz="1400" b="1" dirty="0" smtClean="0">
                <a:latin typeface="+mn-ea"/>
                <a:ea typeface="+mn-ea"/>
              </a:rPr>
              <a:t>설정 및 </a:t>
            </a:r>
            <a:r>
              <a:rPr kumimoji="1" lang="en-US" altLang="ko-KR" sz="1400" b="1" dirty="0" smtClean="0">
                <a:latin typeface="+mn-ea"/>
                <a:ea typeface="+mn-ea"/>
              </a:rPr>
              <a:t>OS</a:t>
            </a:r>
            <a:r>
              <a:rPr kumimoji="1" lang="ko-KR" altLang="en-US" sz="1400" b="1" dirty="0" smtClean="0">
                <a:latin typeface="+mn-ea"/>
                <a:ea typeface="+mn-ea"/>
              </a:rPr>
              <a:t> 설치</a:t>
            </a:r>
            <a:endParaRPr kumimoji="1" lang="ko-KR" altLang="en-US" sz="1400" b="1" dirty="0">
              <a:latin typeface="+mn-ea"/>
              <a:ea typeface="+mn-ea"/>
            </a:endParaRPr>
          </a:p>
        </p:txBody>
      </p:sp>
      <p:sp>
        <p:nvSpPr>
          <p:cNvPr id="37" name="TextBox 36"/>
          <p:cNvSpPr txBox="1"/>
          <p:nvPr/>
        </p:nvSpPr>
        <p:spPr>
          <a:xfrm>
            <a:off x="2736982" y="2965721"/>
            <a:ext cx="2221707" cy="523220"/>
          </a:xfrm>
          <a:prstGeom prst="rect">
            <a:avLst/>
          </a:prstGeom>
          <a:noFill/>
        </p:spPr>
        <p:txBody>
          <a:bodyPr wrap="square" rtlCol="0">
            <a:spAutoFit/>
          </a:bodyPr>
          <a:lstStyle/>
          <a:p>
            <a:pPr algn="l"/>
            <a:r>
              <a:rPr kumimoji="1" lang="ko-KR" altLang="en-US" sz="1400" b="1" dirty="0" smtClean="0">
                <a:latin typeface="+mn-ea"/>
                <a:ea typeface="+mn-ea"/>
              </a:rPr>
              <a:t>기업이 요구하는 하둡</a:t>
            </a:r>
            <a:r>
              <a:rPr kumimoji="1" lang="en-US" altLang="ko-KR" sz="1400" b="1" dirty="0" smtClean="0">
                <a:latin typeface="+mn-ea"/>
                <a:ea typeface="+mn-ea"/>
              </a:rPr>
              <a:t>,</a:t>
            </a:r>
            <a:r>
              <a:rPr kumimoji="1" lang="ko-KR" altLang="en-US" sz="1400" b="1" dirty="0" smtClean="0">
                <a:latin typeface="+mn-ea"/>
                <a:ea typeface="+mn-ea"/>
              </a:rPr>
              <a:t> 스파크 등의 환경 구축 지원</a:t>
            </a:r>
            <a:endParaRPr kumimoji="1" lang="ko-KR" altLang="en-US" sz="1400" b="1" dirty="0">
              <a:latin typeface="+mn-ea"/>
              <a:ea typeface="+mn-ea"/>
            </a:endParaRPr>
          </a:p>
        </p:txBody>
      </p:sp>
      <p:sp>
        <p:nvSpPr>
          <p:cNvPr id="38" name="TextBox 37"/>
          <p:cNvSpPr txBox="1"/>
          <p:nvPr/>
        </p:nvSpPr>
        <p:spPr>
          <a:xfrm>
            <a:off x="2736982" y="2202590"/>
            <a:ext cx="2221707" cy="523220"/>
          </a:xfrm>
          <a:prstGeom prst="rect">
            <a:avLst/>
          </a:prstGeom>
          <a:noFill/>
        </p:spPr>
        <p:txBody>
          <a:bodyPr wrap="square" rtlCol="0">
            <a:spAutoFit/>
          </a:bodyPr>
          <a:lstStyle/>
          <a:p>
            <a:pPr algn="l"/>
            <a:r>
              <a:rPr kumimoji="1" lang="ko-KR" altLang="en-US" sz="1400" b="1" dirty="0" smtClean="0">
                <a:latin typeface="+mn-ea"/>
                <a:ea typeface="+mn-ea"/>
              </a:rPr>
              <a:t>기업 진행하려는 서비스 및 프로그램 개발 지원</a:t>
            </a:r>
            <a:endParaRPr kumimoji="1" lang="ko-KR" altLang="en-US" sz="1400" b="1" dirty="0">
              <a:latin typeface="+mn-ea"/>
              <a:ea typeface="+mn-ea"/>
            </a:endParaRPr>
          </a:p>
        </p:txBody>
      </p:sp>
      <p:cxnSp>
        <p:nvCxnSpPr>
          <p:cNvPr id="39" name="직선 연결선[R] 49"/>
          <p:cNvCxnSpPr/>
          <p:nvPr/>
        </p:nvCxnSpPr>
        <p:spPr>
          <a:xfrm flipH="1">
            <a:off x="2722133" y="3667697"/>
            <a:ext cx="2251405"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0" name="직선 연결선[R] 53"/>
          <p:cNvCxnSpPr/>
          <p:nvPr/>
        </p:nvCxnSpPr>
        <p:spPr>
          <a:xfrm flipH="1">
            <a:off x="2722133" y="2785583"/>
            <a:ext cx="2251405"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47" name="그룹 19"/>
          <p:cNvGrpSpPr/>
          <p:nvPr/>
        </p:nvGrpSpPr>
        <p:grpSpPr>
          <a:xfrm>
            <a:off x="357158" y="906522"/>
            <a:ext cx="8544633" cy="493990"/>
            <a:chOff x="395536" y="1363370"/>
            <a:chExt cx="8612810" cy="493990"/>
          </a:xfrm>
        </p:grpSpPr>
        <p:grpSp>
          <p:nvGrpSpPr>
            <p:cNvPr id="48" name="그룹 200"/>
            <p:cNvGrpSpPr/>
            <p:nvPr/>
          </p:nvGrpSpPr>
          <p:grpSpPr>
            <a:xfrm>
              <a:off x="395536" y="1363370"/>
              <a:ext cx="8612810" cy="493990"/>
              <a:chOff x="-1085098" y="4275521"/>
              <a:chExt cx="5264336" cy="392059"/>
            </a:xfrm>
          </p:grpSpPr>
          <p:sp>
            <p:nvSpPr>
              <p:cNvPr id="50" name="AutoShape 153"/>
              <p:cNvSpPr>
                <a:spLocks noChangeArrowheads="1"/>
              </p:cNvSpPr>
              <p:nvPr/>
            </p:nvSpPr>
            <p:spPr bwMode="auto">
              <a:xfrm>
                <a:off x="-1014278" y="4275521"/>
                <a:ext cx="5193516" cy="369336"/>
              </a:xfrm>
              <a:prstGeom prst="roundRect">
                <a:avLst>
                  <a:gd name="adj" fmla="val 5890"/>
                </a:avLst>
              </a:prstGeom>
              <a:gradFill flip="none" rotWithShape="1">
                <a:gsLst>
                  <a:gs pos="0">
                    <a:srgbClr val="D6ECFF">
                      <a:lumMod val="50000"/>
                      <a:shade val="30000"/>
                      <a:satMod val="115000"/>
                    </a:srgbClr>
                  </a:gs>
                  <a:gs pos="50000">
                    <a:srgbClr val="D6ECFF">
                      <a:lumMod val="50000"/>
                      <a:shade val="67500"/>
                      <a:satMod val="115000"/>
                    </a:srgbClr>
                  </a:gs>
                  <a:gs pos="100000">
                    <a:srgbClr val="D6ECFF">
                      <a:lumMod val="50000"/>
                      <a:shade val="100000"/>
                      <a:satMod val="115000"/>
                    </a:srgbClr>
                  </a:gs>
                </a:gsLst>
                <a:lin ang="16200000" scaled="1"/>
                <a:tileRect/>
              </a:gradFill>
              <a:ln w="25400">
                <a:solidFill>
                  <a:sysClr val="window" lastClr="FFFFFF"/>
                </a:solidFill>
                <a:round/>
                <a:headEnd/>
                <a:tailEnd/>
              </a:ln>
              <a:effectLst>
                <a:outerShdw blurRad="127000" dir="2700000" algn="tl" rotWithShape="0">
                  <a:srgbClr val="D6ECFF">
                    <a:lumMod val="25000"/>
                    <a:alpha val="40000"/>
                  </a:srgbClr>
                </a:outerShdw>
              </a:effectLst>
            </p:spPr>
            <p:txBody>
              <a:bodyPr wrap="none" tIns="108000" anchor="ctr" anchorCtr="0">
                <a:scene3d>
                  <a:camera prst="orthographicFront"/>
                  <a:lightRig rig="threePt" dir="t"/>
                </a:scene3d>
                <a:sp3d extrusionH="57150" contourW="31750">
                  <a:bevelT w="0" prst="coolSlant"/>
                </a:sp3d>
              </a:bodyPr>
              <a:lstStyle/>
              <a:p>
                <a:pPr marL="0" marR="0" lvl="0" indent="-180975" defTabSz="914400" eaLnBrk="1" fontAlgn="auto" latinLnBrk="0" hangingPunct="1">
                  <a:lnSpc>
                    <a:spcPct val="80000"/>
                  </a:lnSpc>
                  <a:spcBef>
                    <a:spcPts val="0"/>
                  </a:spcBef>
                  <a:spcAft>
                    <a:spcPts val="0"/>
                  </a:spcAft>
                  <a:buClr>
                    <a:srgbClr val="FFFFFF"/>
                  </a:buClr>
                  <a:buSzTx/>
                  <a:buFontTx/>
                  <a:buNone/>
                  <a:tabLst/>
                  <a:defRPr/>
                </a:pPr>
                <a:endParaRPr kumimoji="0" lang="ko-KR" altLang="en-US" kern="0" dirty="0">
                  <a:ln>
                    <a:solidFill>
                      <a:prstClr val="white">
                        <a:alpha val="5000"/>
                      </a:prstClr>
                    </a:solidFill>
                  </a:ln>
                  <a:solidFill>
                    <a:srgbClr val="FFFF00"/>
                  </a:solidFill>
                  <a:effectLst>
                    <a:outerShdw blurRad="266700" dir="2700000" algn="tl" rotWithShape="0">
                      <a:prstClr val="black">
                        <a:alpha val="66000"/>
                      </a:prstClr>
                    </a:outerShdw>
                  </a:effectLst>
                  <a:latin typeface="HY견고딕" pitchFamily="18" charset="-127"/>
                  <a:ea typeface="HY견고딕" pitchFamily="18" charset="-127"/>
                </a:endParaRPr>
              </a:p>
            </p:txBody>
          </p:sp>
          <p:sp>
            <p:nvSpPr>
              <p:cNvPr id="51" name="자유형 204"/>
              <p:cNvSpPr/>
              <p:nvPr/>
            </p:nvSpPr>
            <p:spPr>
              <a:xfrm>
                <a:off x="-1085098" y="4293512"/>
                <a:ext cx="1483862" cy="374068"/>
              </a:xfrm>
              <a:custGeom>
                <a:avLst/>
                <a:gdLst>
                  <a:gd name="connsiteX0" fmla="*/ 0 w 1944216"/>
                  <a:gd name="connsiteY0" fmla="*/ 29480 h 720080"/>
                  <a:gd name="connsiteX1" fmla="*/ 8635 w 1944216"/>
                  <a:gd name="connsiteY1" fmla="*/ 8634 h 720080"/>
                  <a:gd name="connsiteX2" fmla="*/ 29481 w 1944216"/>
                  <a:gd name="connsiteY2" fmla="*/ 0 h 720080"/>
                  <a:gd name="connsiteX3" fmla="*/ 1914736 w 1944216"/>
                  <a:gd name="connsiteY3" fmla="*/ 0 h 720080"/>
                  <a:gd name="connsiteX4" fmla="*/ 1935582 w 1944216"/>
                  <a:gd name="connsiteY4" fmla="*/ 8635 h 720080"/>
                  <a:gd name="connsiteX5" fmla="*/ 1944216 w 1944216"/>
                  <a:gd name="connsiteY5" fmla="*/ 29481 h 720080"/>
                  <a:gd name="connsiteX6" fmla="*/ 1944216 w 1944216"/>
                  <a:gd name="connsiteY6" fmla="*/ 690600 h 720080"/>
                  <a:gd name="connsiteX7" fmla="*/ 1935582 w 1944216"/>
                  <a:gd name="connsiteY7" fmla="*/ 711446 h 720080"/>
                  <a:gd name="connsiteX8" fmla="*/ 1914736 w 1944216"/>
                  <a:gd name="connsiteY8" fmla="*/ 720080 h 720080"/>
                  <a:gd name="connsiteX9" fmla="*/ 29480 w 1944216"/>
                  <a:gd name="connsiteY9" fmla="*/ 720080 h 720080"/>
                  <a:gd name="connsiteX10" fmla="*/ 8634 w 1944216"/>
                  <a:gd name="connsiteY10" fmla="*/ 711445 h 720080"/>
                  <a:gd name="connsiteX11" fmla="*/ 0 w 1944216"/>
                  <a:gd name="connsiteY11" fmla="*/ 690599 h 720080"/>
                  <a:gd name="connsiteX12" fmla="*/ 0 w 1944216"/>
                  <a:gd name="connsiteY12" fmla="*/ 29480 h 720080"/>
                  <a:gd name="connsiteX0" fmla="*/ 0 w 1944216"/>
                  <a:gd name="connsiteY0" fmla="*/ 135945 h 914200"/>
                  <a:gd name="connsiteX1" fmla="*/ 8635 w 1944216"/>
                  <a:gd name="connsiteY1" fmla="*/ 115099 h 914200"/>
                  <a:gd name="connsiteX2" fmla="*/ 29481 w 1944216"/>
                  <a:gd name="connsiteY2" fmla="*/ 106465 h 914200"/>
                  <a:gd name="connsiteX3" fmla="*/ 1914736 w 1944216"/>
                  <a:gd name="connsiteY3" fmla="*/ 106465 h 914200"/>
                  <a:gd name="connsiteX4" fmla="*/ 1935582 w 1944216"/>
                  <a:gd name="connsiteY4" fmla="*/ 115100 h 914200"/>
                  <a:gd name="connsiteX5" fmla="*/ 1944216 w 1944216"/>
                  <a:gd name="connsiteY5" fmla="*/ 797065 h 914200"/>
                  <a:gd name="connsiteX6" fmla="*/ 1935582 w 1944216"/>
                  <a:gd name="connsiteY6" fmla="*/ 817911 h 914200"/>
                  <a:gd name="connsiteX7" fmla="*/ 1914736 w 1944216"/>
                  <a:gd name="connsiteY7" fmla="*/ 826545 h 914200"/>
                  <a:gd name="connsiteX8" fmla="*/ 29480 w 1944216"/>
                  <a:gd name="connsiteY8" fmla="*/ 826545 h 914200"/>
                  <a:gd name="connsiteX9" fmla="*/ 8634 w 1944216"/>
                  <a:gd name="connsiteY9" fmla="*/ 817910 h 914200"/>
                  <a:gd name="connsiteX10" fmla="*/ 0 w 1944216"/>
                  <a:gd name="connsiteY10" fmla="*/ 797064 h 914200"/>
                  <a:gd name="connsiteX11" fmla="*/ 0 w 1944216"/>
                  <a:gd name="connsiteY11" fmla="*/ 135945 h 914200"/>
                  <a:gd name="connsiteX0" fmla="*/ 0 w 2233859"/>
                  <a:gd name="connsiteY0" fmla="*/ 29480 h 809174"/>
                  <a:gd name="connsiteX1" fmla="*/ 8635 w 2233859"/>
                  <a:gd name="connsiteY1" fmla="*/ 8634 h 809174"/>
                  <a:gd name="connsiteX2" fmla="*/ 29481 w 2233859"/>
                  <a:gd name="connsiteY2" fmla="*/ 0 h 809174"/>
                  <a:gd name="connsiteX3" fmla="*/ 1914736 w 2233859"/>
                  <a:gd name="connsiteY3" fmla="*/ 0 h 809174"/>
                  <a:gd name="connsiteX4" fmla="*/ 1944216 w 2233859"/>
                  <a:gd name="connsiteY4" fmla="*/ 690600 h 809174"/>
                  <a:gd name="connsiteX5" fmla="*/ 1935582 w 2233859"/>
                  <a:gd name="connsiteY5" fmla="*/ 711446 h 809174"/>
                  <a:gd name="connsiteX6" fmla="*/ 1914736 w 2233859"/>
                  <a:gd name="connsiteY6" fmla="*/ 720080 h 809174"/>
                  <a:gd name="connsiteX7" fmla="*/ 29480 w 2233859"/>
                  <a:gd name="connsiteY7" fmla="*/ 720080 h 809174"/>
                  <a:gd name="connsiteX8" fmla="*/ 8634 w 2233859"/>
                  <a:gd name="connsiteY8" fmla="*/ 711445 h 809174"/>
                  <a:gd name="connsiteX9" fmla="*/ 0 w 2233859"/>
                  <a:gd name="connsiteY9" fmla="*/ 690599 h 809174"/>
                  <a:gd name="connsiteX10" fmla="*/ 0 w 2233859"/>
                  <a:gd name="connsiteY10" fmla="*/ 29480 h 809174"/>
                  <a:gd name="connsiteX0" fmla="*/ 0 w 2232420"/>
                  <a:gd name="connsiteY0" fmla="*/ 29480 h 720080"/>
                  <a:gd name="connsiteX1" fmla="*/ 8635 w 2232420"/>
                  <a:gd name="connsiteY1" fmla="*/ 8634 h 720080"/>
                  <a:gd name="connsiteX2" fmla="*/ 29481 w 2232420"/>
                  <a:gd name="connsiteY2" fmla="*/ 0 h 720080"/>
                  <a:gd name="connsiteX3" fmla="*/ 1914736 w 2232420"/>
                  <a:gd name="connsiteY3" fmla="*/ 0 h 720080"/>
                  <a:gd name="connsiteX4" fmla="*/ 1935582 w 2232420"/>
                  <a:gd name="connsiteY4" fmla="*/ 711446 h 720080"/>
                  <a:gd name="connsiteX5" fmla="*/ 1914736 w 2232420"/>
                  <a:gd name="connsiteY5" fmla="*/ 720080 h 720080"/>
                  <a:gd name="connsiteX6" fmla="*/ 29480 w 2232420"/>
                  <a:gd name="connsiteY6" fmla="*/ 720080 h 720080"/>
                  <a:gd name="connsiteX7" fmla="*/ 8634 w 2232420"/>
                  <a:gd name="connsiteY7" fmla="*/ 711445 h 720080"/>
                  <a:gd name="connsiteX8" fmla="*/ 0 w 2232420"/>
                  <a:gd name="connsiteY8" fmla="*/ 690599 h 720080"/>
                  <a:gd name="connsiteX9" fmla="*/ 0 w 2232420"/>
                  <a:gd name="connsiteY9"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914736 w 2228945"/>
                  <a:gd name="connsiteY4" fmla="*/ 720080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224137 w 2228945"/>
                  <a:gd name="connsiteY4" fmla="*/ 720079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224137 w 2228945"/>
                  <a:gd name="connsiteY4" fmla="*/ 720079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1914736"/>
                  <a:gd name="connsiteY0" fmla="*/ 29480 h 720080"/>
                  <a:gd name="connsiteX1" fmla="*/ 8635 w 1914736"/>
                  <a:gd name="connsiteY1" fmla="*/ 8634 h 720080"/>
                  <a:gd name="connsiteX2" fmla="*/ 29481 w 1914736"/>
                  <a:gd name="connsiteY2" fmla="*/ 0 h 720080"/>
                  <a:gd name="connsiteX3" fmla="*/ 1914736 w 1914736"/>
                  <a:gd name="connsiteY3" fmla="*/ 0 h 720080"/>
                  <a:gd name="connsiteX4" fmla="*/ 1224137 w 1914736"/>
                  <a:gd name="connsiteY4" fmla="*/ 720079 h 720080"/>
                  <a:gd name="connsiteX5" fmla="*/ 29480 w 1914736"/>
                  <a:gd name="connsiteY5" fmla="*/ 720080 h 720080"/>
                  <a:gd name="connsiteX6" fmla="*/ 8634 w 1914736"/>
                  <a:gd name="connsiteY6" fmla="*/ 711445 h 720080"/>
                  <a:gd name="connsiteX7" fmla="*/ 0 w 1914736"/>
                  <a:gd name="connsiteY7" fmla="*/ 690599 h 720080"/>
                  <a:gd name="connsiteX8" fmla="*/ 0 w 1914736"/>
                  <a:gd name="connsiteY8" fmla="*/ 29480 h 720080"/>
                  <a:gd name="connsiteX0" fmla="*/ 0 w 1914736"/>
                  <a:gd name="connsiteY0" fmla="*/ 29480 h 720080"/>
                  <a:gd name="connsiteX1" fmla="*/ 8635 w 1914736"/>
                  <a:gd name="connsiteY1" fmla="*/ 8634 h 720080"/>
                  <a:gd name="connsiteX2" fmla="*/ 29481 w 1914736"/>
                  <a:gd name="connsiteY2" fmla="*/ 0 h 720080"/>
                  <a:gd name="connsiteX3" fmla="*/ 1914736 w 1914736"/>
                  <a:gd name="connsiteY3" fmla="*/ 0 h 720080"/>
                  <a:gd name="connsiteX4" fmla="*/ 1224137 w 1914736"/>
                  <a:gd name="connsiteY4" fmla="*/ 720079 h 720080"/>
                  <a:gd name="connsiteX5" fmla="*/ 29480 w 1914736"/>
                  <a:gd name="connsiteY5" fmla="*/ 720080 h 720080"/>
                  <a:gd name="connsiteX6" fmla="*/ 8634 w 1914736"/>
                  <a:gd name="connsiteY6" fmla="*/ 711445 h 720080"/>
                  <a:gd name="connsiteX7" fmla="*/ 0 w 1914736"/>
                  <a:gd name="connsiteY7" fmla="*/ 690599 h 720080"/>
                  <a:gd name="connsiteX8" fmla="*/ 0 w 1914736"/>
                  <a:gd name="connsiteY8" fmla="*/ 29480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736" h="720080">
                    <a:moveTo>
                      <a:pt x="0" y="29480"/>
                    </a:moveTo>
                    <a:cubicBezTo>
                      <a:pt x="0" y="21661"/>
                      <a:pt x="3106" y="14163"/>
                      <a:pt x="8635" y="8634"/>
                    </a:cubicBezTo>
                    <a:cubicBezTo>
                      <a:pt x="14164" y="3105"/>
                      <a:pt x="21662" y="0"/>
                      <a:pt x="29481" y="0"/>
                    </a:cubicBezTo>
                    <a:lnTo>
                      <a:pt x="1914736" y="0"/>
                    </a:lnTo>
                    <a:cubicBezTo>
                      <a:pt x="1569180" y="131494"/>
                      <a:pt x="1387854" y="395359"/>
                      <a:pt x="1224137" y="720079"/>
                    </a:cubicBezTo>
                    <a:lnTo>
                      <a:pt x="29480" y="720080"/>
                    </a:lnTo>
                    <a:cubicBezTo>
                      <a:pt x="21661" y="720080"/>
                      <a:pt x="14163" y="716974"/>
                      <a:pt x="8634" y="711445"/>
                    </a:cubicBezTo>
                    <a:cubicBezTo>
                      <a:pt x="3105" y="705916"/>
                      <a:pt x="0" y="698418"/>
                      <a:pt x="0" y="690599"/>
                    </a:cubicBezTo>
                    <a:lnTo>
                      <a:pt x="0" y="29480"/>
                    </a:lnTo>
                    <a:close/>
                  </a:path>
                </a:pathLst>
              </a:custGeom>
              <a:solidFill>
                <a:sysClr val="window" lastClr="FFFFFF">
                  <a:alpha val="20000"/>
                </a:sysClr>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smtClean="0">
                  <a:ln>
                    <a:noFill/>
                  </a:ln>
                  <a:solidFill>
                    <a:prstClr val="white"/>
                  </a:solidFill>
                  <a:effectLst/>
                  <a:uLnTx/>
                  <a:uFillTx/>
                  <a:latin typeface="Dinmed"/>
                  <a:ea typeface="-윤고딕130"/>
                  <a:cs typeface="+mn-cs"/>
                </a:endParaRPr>
              </a:p>
            </p:txBody>
          </p:sp>
        </p:grpSp>
        <p:sp>
          <p:nvSpPr>
            <p:cNvPr id="49" name="TextBox 48"/>
            <p:cNvSpPr txBox="1"/>
            <p:nvPr/>
          </p:nvSpPr>
          <p:spPr>
            <a:xfrm>
              <a:off x="747617" y="1402342"/>
              <a:ext cx="7931833" cy="338554"/>
            </a:xfrm>
            <a:prstGeom prst="rect">
              <a:avLst/>
            </a:prstGeom>
            <a:noFill/>
          </p:spPr>
          <p:txBody>
            <a:bodyPr wrap="square" rtlCol="0" anchor="ctr">
              <a:spAutoFit/>
            </a:bodyPr>
            <a:lstStyle/>
            <a:p>
              <a:pPr lvl="0"/>
              <a:r>
                <a:rPr kumimoji="0" lang="ko-KR" altLang="en-US" sz="1600" kern="0" dirty="0" smtClean="0">
                  <a:ln>
                    <a:solidFill>
                      <a:prstClr val="white">
                        <a:alpha val="5000"/>
                      </a:prstClr>
                    </a:solidFill>
                  </a:ln>
                  <a:solidFill>
                    <a:schemeClr val="bg1"/>
                  </a:solidFill>
                  <a:effectLst>
                    <a:outerShdw blurRad="266700" dir="2700000" algn="tl" rotWithShape="0">
                      <a:prstClr val="black">
                        <a:alpha val="66000"/>
                      </a:prstClr>
                    </a:outerShdw>
                  </a:effectLst>
                  <a:latin typeface="HY견고딕" pitchFamily="18" charset="-127"/>
                  <a:ea typeface="HY견고딕" pitchFamily="18" charset="-127"/>
                </a:rPr>
                <a:t>기업 맞춤형 </a:t>
              </a:r>
              <a:r>
                <a:rPr kumimoji="0" lang="ko-KR" altLang="en-US" sz="1600" kern="0" dirty="0" err="1" smtClean="0">
                  <a:ln>
                    <a:solidFill>
                      <a:prstClr val="white">
                        <a:alpha val="5000"/>
                      </a:prstClr>
                    </a:solidFill>
                  </a:ln>
                  <a:solidFill>
                    <a:schemeClr val="bg1"/>
                  </a:solidFill>
                  <a:effectLst>
                    <a:outerShdw blurRad="266700" dir="2700000" algn="tl" rotWithShape="0">
                      <a:prstClr val="black">
                        <a:alpha val="66000"/>
                      </a:prstClr>
                    </a:outerShdw>
                  </a:effectLst>
                  <a:latin typeface="HY견고딕" pitchFamily="18" charset="-127"/>
                  <a:ea typeface="HY견고딕" pitchFamily="18" charset="-127"/>
                </a:rPr>
                <a:t>빅데이터</a:t>
              </a:r>
              <a:r>
                <a:rPr kumimoji="0" lang="ko-KR" altLang="en-US" sz="1600" kern="0" dirty="0" smtClean="0">
                  <a:ln>
                    <a:solidFill>
                      <a:prstClr val="white">
                        <a:alpha val="5000"/>
                      </a:prstClr>
                    </a:solidFill>
                  </a:ln>
                  <a:solidFill>
                    <a:schemeClr val="bg1"/>
                  </a:solidFill>
                  <a:effectLst>
                    <a:outerShdw blurRad="266700" dir="2700000" algn="tl" rotWithShape="0">
                      <a:prstClr val="black">
                        <a:alpha val="66000"/>
                      </a:prstClr>
                    </a:outerShdw>
                  </a:effectLst>
                  <a:latin typeface="HY견고딕" pitchFamily="18" charset="-127"/>
                  <a:ea typeface="HY견고딕" pitchFamily="18" charset="-127"/>
                </a:rPr>
                <a:t> 플랫폼 구축</a:t>
              </a:r>
              <a:endParaRPr kumimoji="0" lang="ko-KR" altLang="en-US" sz="1600" kern="0" dirty="0">
                <a:ln>
                  <a:solidFill>
                    <a:prstClr val="white">
                      <a:alpha val="5000"/>
                    </a:prstClr>
                  </a:solidFill>
                </a:ln>
                <a:solidFill>
                  <a:schemeClr val="bg1"/>
                </a:solidFill>
                <a:effectLst>
                  <a:outerShdw blurRad="266700" dir="2700000" algn="tl" rotWithShape="0">
                    <a:prstClr val="black">
                      <a:alpha val="66000"/>
                    </a:prstClr>
                  </a:outerShdw>
                </a:effectLst>
                <a:latin typeface="HY견고딕" pitchFamily="18" charset="-127"/>
                <a:ea typeface="HY견고딕" pitchFamily="18" charset="-127"/>
              </a:endParaRPr>
            </a:p>
          </p:txBody>
        </p:sp>
      </p:grpSp>
      <p:sp>
        <p:nvSpPr>
          <p:cNvPr id="45" name="직사각형 44"/>
          <p:cNvSpPr/>
          <p:nvPr/>
        </p:nvSpPr>
        <p:spPr>
          <a:xfrm>
            <a:off x="5143504" y="1571612"/>
            <a:ext cx="3786214" cy="4429156"/>
          </a:xfrm>
          <a:prstGeom prst="rect">
            <a:avLst/>
          </a:prstGeom>
          <a:solidFill>
            <a:schemeClr val="bg1">
              <a:lumMod val="75000"/>
              <a:alpha val="49000"/>
            </a:schemeClr>
          </a:solidFill>
          <a:ln>
            <a:no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endParaRPr lang="en-US" altLang="ko-KR" sz="1000" b="1" dirty="0">
              <a:solidFill>
                <a:prstClr val="black"/>
              </a:solidFill>
              <a:latin typeface="+mn-ea"/>
            </a:endParaRPr>
          </a:p>
          <a:p>
            <a:endParaRPr lang="en-US" altLang="ko-KR" sz="1000" b="1" dirty="0">
              <a:solidFill>
                <a:prstClr val="black"/>
              </a:solidFill>
              <a:latin typeface="+mn-ea"/>
            </a:endParaRPr>
          </a:p>
          <a:p>
            <a:endParaRPr lang="en-US" altLang="ko-KR" sz="1000" b="1" dirty="0">
              <a:solidFill>
                <a:prstClr val="black"/>
              </a:solidFill>
              <a:latin typeface="+mn-ea"/>
            </a:endParaRPr>
          </a:p>
          <a:p>
            <a:endParaRPr lang="en-US" altLang="ko-KR" sz="1000" b="1" dirty="0">
              <a:solidFill>
                <a:prstClr val="black"/>
              </a:solidFill>
              <a:latin typeface="+mn-ea"/>
            </a:endParaRPr>
          </a:p>
        </p:txBody>
      </p:sp>
      <p:pic>
        <p:nvPicPr>
          <p:cNvPr id="52" name="Picture 69" descr="공"/>
          <p:cNvPicPr>
            <a:picLocks noChangeAspect="1" noChangeArrowheads="1"/>
          </p:cNvPicPr>
          <p:nvPr/>
        </p:nvPicPr>
        <p:blipFill>
          <a:blip r:embed="rId6" cstate="print">
            <a:lum bright="-6000" contrast="36000"/>
            <a:extLst>
              <a:ext uri="{28A0092B-C50C-407E-A947-70E740481C1C}">
                <a14:useLocalDpi xmlns:a14="http://schemas.microsoft.com/office/drawing/2010/main" val="0"/>
              </a:ext>
            </a:extLst>
          </a:blip>
          <a:srcRect/>
          <a:stretch>
            <a:fillRect/>
          </a:stretch>
        </p:blipFill>
        <p:spPr bwMode="auto">
          <a:xfrm>
            <a:off x="5256032" y="1818000"/>
            <a:ext cx="152373" cy="144000"/>
          </a:xfrm>
          <a:prstGeom prst="rect">
            <a:avLst/>
          </a:prstGeom>
          <a:noFill/>
          <a:extLst>
            <a:ext uri="{909E8E84-426E-40DD-AFC4-6F175D3DCCD1}">
              <a14:hiddenFill xmlns:a14="http://schemas.microsoft.com/office/drawing/2010/main">
                <a:solidFill>
                  <a:schemeClr val="hlink"/>
                </a:solidFill>
              </a14:hiddenFill>
            </a:ext>
          </a:extLst>
        </p:spPr>
      </p:pic>
      <p:sp>
        <p:nvSpPr>
          <p:cNvPr id="53" name="직사각형 52"/>
          <p:cNvSpPr/>
          <p:nvPr/>
        </p:nvSpPr>
        <p:spPr>
          <a:xfrm>
            <a:off x="5357818" y="1745437"/>
            <a:ext cx="3500462" cy="1869743"/>
          </a:xfrm>
          <a:prstGeom prst="rect">
            <a:avLst/>
          </a:prstGeom>
        </p:spPr>
        <p:txBody>
          <a:bodyPr wrap="square">
            <a:spAutoFit/>
          </a:bodyPr>
          <a:lstStyle/>
          <a:p>
            <a:pPr algn="just">
              <a:spcAft>
                <a:spcPts val="300"/>
              </a:spcAft>
            </a:pPr>
            <a:r>
              <a:rPr lang="ko-KR" altLang="en-US" sz="1200" b="1" smtClean="0">
                <a:ln>
                  <a:solidFill>
                    <a:schemeClr val="tx1">
                      <a:lumMod val="65000"/>
                      <a:lumOff val="35000"/>
                      <a:alpha val="0"/>
                    </a:schemeClr>
                  </a:solidFill>
                </a:ln>
                <a:solidFill>
                  <a:srgbClr val="192761"/>
                </a:solidFill>
                <a:latin typeface="+mn-ea"/>
                <a:ea typeface="+mn-ea"/>
              </a:rPr>
              <a:t>기업 요청 사항</a:t>
            </a:r>
            <a:endParaRPr lang="en-US" altLang="ko-KR" sz="1200" b="1" smtClean="0">
              <a:ln>
                <a:solidFill>
                  <a:schemeClr val="tx1">
                    <a:lumMod val="65000"/>
                    <a:lumOff val="35000"/>
                    <a:alpha val="0"/>
                  </a:schemeClr>
                </a:solidFill>
              </a:ln>
              <a:solidFill>
                <a:srgbClr val="192761"/>
              </a:solidFill>
              <a:latin typeface="+mn-ea"/>
              <a:ea typeface="+mn-ea"/>
            </a:endParaRPr>
          </a:p>
          <a:p>
            <a:pPr marL="85725" indent="-85725" algn="just">
              <a:spcAft>
                <a:spcPts val="300"/>
              </a:spcAft>
              <a:buFont typeface="Wingdings" pitchFamily="2" charset="2"/>
              <a:buChar char="ü"/>
            </a:pPr>
            <a:r>
              <a:rPr lang="ko-KR" altLang="en-US" sz="1200" b="1" smtClean="0">
                <a:ln>
                  <a:solidFill>
                    <a:schemeClr val="tx1">
                      <a:lumMod val="65000"/>
                      <a:lumOff val="35000"/>
                      <a:alpha val="0"/>
                    </a:schemeClr>
                  </a:solidFill>
                </a:ln>
                <a:solidFill>
                  <a:srgbClr val="192761"/>
                </a:solidFill>
                <a:latin typeface="+mn-ea"/>
                <a:ea typeface="+mn-ea"/>
              </a:rPr>
              <a:t>빅데이터 분석을 위해 고성능</a:t>
            </a:r>
            <a:r>
              <a:rPr lang="en-US" altLang="ko-KR" sz="1200" b="1" smtClean="0">
                <a:ln>
                  <a:solidFill>
                    <a:schemeClr val="tx1">
                      <a:lumMod val="65000"/>
                      <a:lumOff val="35000"/>
                      <a:alpha val="0"/>
                    </a:schemeClr>
                  </a:solidFill>
                </a:ln>
                <a:solidFill>
                  <a:srgbClr val="192761"/>
                </a:solidFill>
                <a:latin typeface="+mn-ea"/>
                <a:ea typeface="+mn-ea"/>
              </a:rPr>
              <a:t>(Hyper-Threading </a:t>
            </a:r>
            <a:r>
              <a:rPr lang="ko-KR" altLang="en-US" sz="1200" b="1" smtClean="0">
                <a:ln>
                  <a:solidFill>
                    <a:schemeClr val="tx1">
                      <a:lumMod val="65000"/>
                      <a:lumOff val="35000"/>
                      <a:alpha val="0"/>
                    </a:schemeClr>
                  </a:solidFill>
                </a:ln>
                <a:solidFill>
                  <a:srgbClr val="192761"/>
                </a:solidFill>
                <a:latin typeface="+mn-ea"/>
                <a:ea typeface="+mn-ea"/>
              </a:rPr>
              <a:t>을</a:t>
            </a:r>
            <a:r>
              <a:rPr lang="en-US" altLang="ko-KR" sz="1200" b="1" smtClean="0">
                <a:ln>
                  <a:solidFill>
                    <a:schemeClr val="tx1">
                      <a:lumMod val="65000"/>
                      <a:lumOff val="35000"/>
                      <a:alpha val="0"/>
                    </a:schemeClr>
                  </a:solidFill>
                </a:ln>
                <a:solidFill>
                  <a:srgbClr val="192761"/>
                </a:solidFill>
                <a:latin typeface="+mn-ea"/>
                <a:ea typeface="+mn-ea"/>
              </a:rPr>
              <a:t> </a:t>
            </a:r>
            <a:r>
              <a:rPr lang="ko-KR" altLang="en-US" sz="1200" b="1" smtClean="0">
                <a:ln>
                  <a:solidFill>
                    <a:schemeClr val="tx1">
                      <a:lumMod val="65000"/>
                      <a:lumOff val="35000"/>
                      <a:alpha val="0"/>
                    </a:schemeClr>
                  </a:solidFill>
                </a:ln>
                <a:solidFill>
                  <a:srgbClr val="192761"/>
                </a:solidFill>
                <a:latin typeface="+mn-ea"/>
                <a:ea typeface="+mn-ea"/>
              </a:rPr>
              <a:t>지원하는 </a:t>
            </a:r>
            <a:r>
              <a:rPr lang="en-US" altLang="ko-KR" sz="1200" b="1" smtClean="0">
                <a:ln>
                  <a:solidFill>
                    <a:schemeClr val="tx1">
                      <a:lumMod val="65000"/>
                      <a:lumOff val="35000"/>
                      <a:alpha val="0"/>
                    </a:schemeClr>
                  </a:solidFill>
                </a:ln>
                <a:solidFill>
                  <a:srgbClr val="192761"/>
                </a:solidFill>
                <a:latin typeface="+mn-ea"/>
                <a:ea typeface="+mn-ea"/>
              </a:rPr>
              <a:t>32Core CPU, 128GB </a:t>
            </a:r>
            <a:r>
              <a:rPr lang="ko-KR" altLang="en-US" sz="1200" b="1" smtClean="0">
                <a:ln>
                  <a:solidFill>
                    <a:schemeClr val="tx1">
                      <a:lumMod val="65000"/>
                      <a:lumOff val="35000"/>
                      <a:alpha val="0"/>
                    </a:schemeClr>
                  </a:solidFill>
                </a:ln>
                <a:solidFill>
                  <a:srgbClr val="192761"/>
                </a:solidFill>
                <a:latin typeface="+mn-ea"/>
                <a:ea typeface="+mn-ea"/>
              </a:rPr>
              <a:t>메모리</a:t>
            </a:r>
            <a:r>
              <a:rPr lang="en-US" altLang="ko-KR" sz="1200" b="1" smtClean="0">
                <a:ln>
                  <a:solidFill>
                    <a:schemeClr val="tx1">
                      <a:lumMod val="65000"/>
                      <a:lumOff val="35000"/>
                      <a:alpha val="0"/>
                    </a:schemeClr>
                  </a:solidFill>
                </a:ln>
                <a:solidFill>
                  <a:srgbClr val="192761"/>
                </a:solidFill>
                <a:latin typeface="+mn-ea"/>
                <a:ea typeface="+mn-ea"/>
              </a:rPr>
              <a:t>, RAID Cache 1GB, SAS</a:t>
            </a:r>
            <a:r>
              <a:rPr lang="ko-KR" altLang="en-US" sz="1200" b="1" smtClean="0">
                <a:ln>
                  <a:solidFill>
                    <a:schemeClr val="tx1">
                      <a:lumMod val="65000"/>
                      <a:lumOff val="35000"/>
                      <a:alpha val="0"/>
                    </a:schemeClr>
                  </a:solidFill>
                </a:ln>
                <a:solidFill>
                  <a:srgbClr val="192761"/>
                </a:solidFill>
                <a:latin typeface="+mn-ea"/>
                <a:ea typeface="+mn-ea"/>
              </a:rPr>
              <a:t>급 </a:t>
            </a:r>
            <a:r>
              <a:rPr lang="en-US" altLang="ko-KR" sz="1200" b="1" smtClean="0">
                <a:ln>
                  <a:solidFill>
                    <a:schemeClr val="tx1">
                      <a:lumMod val="65000"/>
                      <a:lumOff val="35000"/>
                      <a:alpha val="0"/>
                    </a:schemeClr>
                  </a:solidFill>
                </a:ln>
                <a:solidFill>
                  <a:srgbClr val="192761"/>
                </a:solidFill>
                <a:latin typeface="+mn-ea"/>
                <a:ea typeface="+mn-ea"/>
              </a:rPr>
              <a:t>8TB </a:t>
            </a:r>
            <a:r>
              <a:rPr lang="ko-KR" altLang="en-US" sz="1200" b="1" smtClean="0">
                <a:ln>
                  <a:solidFill>
                    <a:schemeClr val="tx1">
                      <a:lumMod val="65000"/>
                      <a:lumOff val="35000"/>
                      <a:alpha val="0"/>
                    </a:schemeClr>
                  </a:solidFill>
                </a:ln>
                <a:solidFill>
                  <a:srgbClr val="192761"/>
                </a:solidFill>
                <a:latin typeface="+mn-ea"/>
                <a:ea typeface="+mn-ea"/>
              </a:rPr>
              <a:t>이상</a:t>
            </a:r>
            <a:r>
              <a:rPr lang="en-US" altLang="ko-KR" sz="1200" b="1" smtClean="0">
                <a:ln>
                  <a:solidFill>
                    <a:schemeClr val="tx1">
                      <a:lumMod val="65000"/>
                      <a:lumOff val="35000"/>
                      <a:alpha val="0"/>
                    </a:schemeClr>
                  </a:solidFill>
                </a:ln>
                <a:solidFill>
                  <a:srgbClr val="192761"/>
                </a:solidFill>
                <a:latin typeface="+mn-ea"/>
                <a:ea typeface="+mn-ea"/>
              </a:rPr>
              <a:t>)</a:t>
            </a:r>
            <a:r>
              <a:rPr lang="ko-KR" altLang="en-US" sz="1200" b="1" smtClean="0">
                <a:ln>
                  <a:solidFill>
                    <a:schemeClr val="tx1">
                      <a:lumMod val="65000"/>
                      <a:lumOff val="35000"/>
                      <a:alpha val="0"/>
                    </a:schemeClr>
                  </a:solidFill>
                </a:ln>
                <a:solidFill>
                  <a:srgbClr val="192761"/>
                </a:solidFill>
                <a:latin typeface="+mn-ea"/>
                <a:ea typeface="+mn-ea"/>
              </a:rPr>
              <a:t> 서버를 요청하는 기업이 드물지 않음</a:t>
            </a:r>
            <a:endParaRPr lang="en-US" altLang="ko-KR" sz="1200" b="1" smtClean="0">
              <a:ln>
                <a:solidFill>
                  <a:schemeClr val="tx1">
                    <a:lumMod val="65000"/>
                    <a:lumOff val="35000"/>
                    <a:alpha val="0"/>
                  </a:schemeClr>
                </a:solidFill>
              </a:ln>
              <a:solidFill>
                <a:srgbClr val="192761"/>
              </a:solidFill>
              <a:latin typeface="+mn-ea"/>
              <a:ea typeface="+mn-ea"/>
            </a:endParaRPr>
          </a:p>
          <a:p>
            <a:pPr marL="85725" indent="-85725" algn="just">
              <a:spcAft>
                <a:spcPts val="300"/>
              </a:spcAft>
              <a:buFont typeface="Wingdings" pitchFamily="2" charset="2"/>
              <a:buChar char="ü"/>
            </a:pPr>
            <a:r>
              <a:rPr lang="ko-KR" altLang="en-US" sz="1200" b="1" smtClean="0">
                <a:ln>
                  <a:solidFill>
                    <a:schemeClr val="tx1">
                      <a:lumMod val="65000"/>
                      <a:lumOff val="35000"/>
                      <a:alpha val="0"/>
                    </a:schemeClr>
                  </a:solidFill>
                </a:ln>
                <a:solidFill>
                  <a:srgbClr val="192761"/>
                </a:solidFill>
                <a:latin typeface="+mn-ea"/>
                <a:ea typeface="+mn-ea"/>
              </a:rPr>
              <a:t>맞춤형 성능과 환경을 위해 고사양 장비를 독점적으로 사용하길 원함</a:t>
            </a:r>
            <a:endParaRPr lang="en-US" altLang="ko-KR" sz="1200" b="1" smtClean="0">
              <a:ln>
                <a:solidFill>
                  <a:schemeClr val="tx1">
                    <a:lumMod val="65000"/>
                    <a:lumOff val="35000"/>
                    <a:alpha val="0"/>
                  </a:schemeClr>
                </a:solidFill>
              </a:ln>
              <a:solidFill>
                <a:srgbClr val="192761"/>
              </a:solidFill>
              <a:latin typeface="+mn-ea"/>
              <a:ea typeface="+mn-ea"/>
            </a:endParaRPr>
          </a:p>
          <a:p>
            <a:pPr marL="85725" indent="-85725" algn="just">
              <a:spcAft>
                <a:spcPts val="300"/>
              </a:spcAft>
              <a:buFont typeface="Wingdings" pitchFamily="2" charset="2"/>
              <a:buChar char="ü"/>
            </a:pPr>
            <a:r>
              <a:rPr lang="ko-KR" altLang="en-US" sz="1200" b="1" smtClean="0">
                <a:ln>
                  <a:solidFill>
                    <a:schemeClr val="tx1">
                      <a:lumMod val="65000"/>
                      <a:lumOff val="35000"/>
                      <a:alpha val="0"/>
                    </a:schemeClr>
                  </a:solidFill>
                </a:ln>
                <a:solidFill>
                  <a:srgbClr val="192761"/>
                </a:solidFill>
                <a:latin typeface="+mn-ea"/>
                <a:ea typeface="+mn-ea"/>
              </a:rPr>
              <a:t>하둡</a:t>
            </a:r>
            <a:r>
              <a:rPr lang="en-US" altLang="ko-KR" sz="1200" b="1" smtClean="0">
                <a:ln>
                  <a:solidFill>
                    <a:schemeClr val="tx1">
                      <a:lumMod val="65000"/>
                      <a:lumOff val="35000"/>
                      <a:alpha val="0"/>
                    </a:schemeClr>
                  </a:solidFill>
                </a:ln>
                <a:solidFill>
                  <a:srgbClr val="192761"/>
                </a:solidFill>
                <a:latin typeface="+mn-ea"/>
                <a:ea typeface="+mn-ea"/>
              </a:rPr>
              <a:t>, </a:t>
            </a:r>
            <a:r>
              <a:rPr lang="ko-KR" altLang="en-US" sz="1200" b="1" smtClean="0">
                <a:ln>
                  <a:solidFill>
                    <a:schemeClr val="tx1">
                      <a:lumMod val="65000"/>
                      <a:lumOff val="35000"/>
                      <a:alpha val="0"/>
                    </a:schemeClr>
                  </a:solidFill>
                </a:ln>
                <a:solidFill>
                  <a:srgbClr val="192761"/>
                </a:solidFill>
                <a:latin typeface="+mn-ea"/>
                <a:ea typeface="+mn-ea"/>
              </a:rPr>
              <a:t>스파크 등의 빅데이터 플랫폼 구축에 대한 지원 요청</a:t>
            </a:r>
            <a:endParaRPr lang="en-US" altLang="ko-KR" sz="1200" b="1" dirty="0">
              <a:ln>
                <a:solidFill>
                  <a:schemeClr val="tx1">
                    <a:lumMod val="65000"/>
                    <a:lumOff val="35000"/>
                    <a:alpha val="0"/>
                  </a:schemeClr>
                </a:solidFill>
              </a:ln>
              <a:solidFill>
                <a:srgbClr val="192761"/>
              </a:solidFill>
              <a:latin typeface="+mn-ea"/>
              <a:ea typeface="+mn-ea"/>
            </a:endParaRPr>
          </a:p>
        </p:txBody>
      </p:sp>
      <p:sp>
        <p:nvSpPr>
          <p:cNvPr id="54" name="직사각형 53"/>
          <p:cNvSpPr/>
          <p:nvPr/>
        </p:nvSpPr>
        <p:spPr>
          <a:xfrm>
            <a:off x="5357818" y="3714752"/>
            <a:ext cx="3500462" cy="2023631"/>
          </a:xfrm>
          <a:prstGeom prst="rect">
            <a:avLst/>
          </a:prstGeom>
        </p:spPr>
        <p:txBody>
          <a:bodyPr wrap="square">
            <a:spAutoFit/>
          </a:bodyPr>
          <a:lstStyle/>
          <a:p>
            <a:pPr algn="just">
              <a:spcAft>
                <a:spcPts val="300"/>
              </a:spcAft>
            </a:pPr>
            <a:r>
              <a:rPr lang="ko-KR" altLang="en-US" sz="1200" b="1" smtClean="0">
                <a:ln>
                  <a:solidFill>
                    <a:schemeClr val="tx1">
                      <a:lumMod val="65000"/>
                      <a:lumOff val="35000"/>
                      <a:alpha val="0"/>
                    </a:schemeClr>
                  </a:solidFill>
                </a:ln>
                <a:solidFill>
                  <a:srgbClr val="192761"/>
                </a:solidFill>
                <a:latin typeface="+mn-ea"/>
                <a:ea typeface="+mn-ea"/>
              </a:rPr>
              <a:t>지원 사항</a:t>
            </a:r>
            <a:endParaRPr lang="en-US" altLang="ko-KR" sz="1200" b="1" smtClean="0">
              <a:ln>
                <a:solidFill>
                  <a:schemeClr val="tx1">
                    <a:lumMod val="65000"/>
                    <a:lumOff val="35000"/>
                    <a:alpha val="0"/>
                  </a:schemeClr>
                </a:solidFill>
              </a:ln>
              <a:solidFill>
                <a:srgbClr val="192761"/>
              </a:solidFill>
              <a:latin typeface="+mn-ea"/>
              <a:ea typeface="+mn-ea"/>
            </a:endParaRPr>
          </a:p>
          <a:p>
            <a:pPr marL="85725" indent="-85725" algn="just">
              <a:spcAft>
                <a:spcPts val="300"/>
              </a:spcAft>
              <a:buFont typeface="Wingdings" pitchFamily="2" charset="2"/>
              <a:buChar char="ü"/>
            </a:pPr>
            <a:r>
              <a:rPr lang="ko-KR" altLang="en-US" sz="1200" b="1" smtClean="0">
                <a:ln>
                  <a:solidFill>
                    <a:schemeClr val="tx1">
                      <a:lumMod val="65000"/>
                      <a:lumOff val="35000"/>
                      <a:alpha val="0"/>
                    </a:schemeClr>
                  </a:solidFill>
                </a:ln>
                <a:solidFill>
                  <a:srgbClr val="192761"/>
                </a:solidFill>
                <a:latin typeface="+mn-ea"/>
                <a:ea typeface="+mn-ea"/>
              </a:rPr>
              <a:t>맞춤형 서버 구입 및 구성</a:t>
            </a:r>
            <a:endParaRPr lang="en-US" altLang="ko-KR" sz="1200" b="1" smtClean="0">
              <a:ln>
                <a:solidFill>
                  <a:schemeClr val="tx1">
                    <a:lumMod val="65000"/>
                    <a:lumOff val="35000"/>
                    <a:alpha val="0"/>
                  </a:schemeClr>
                </a:solidFill>
              </a:ln>
              <a:solidFill>
                <a:srgbClr val="192761"/>
              </a:solidFill>
              <a:latin typeface="+mn-ea"/>
              <a:ea typeface="+mn-ea"/>
            </a:endParaRPr>
          </a:p>
          <a:p>
            <a:pPr marL="180975" indent="-95250" algn="just">
              <a:spcAft>
                <a:spcPts val="300"/>
              </a:spcAft>
              <a:buFontTx/>
              <a:buChar char="-"/>
            </a:pPr>
            <a:r>
              <a:rPr lang="ko-KR" altLang="en-US" sz="1100" b="1" smtClean="0">
                <a:ln>
                  <a:solidFill>
                    <a:schemeClr val="tx1">
                      <a:lumMod val="65000"/>
                      <a:lumOff val="35000"/>
                      <a:alpha val="0"/>
                    </a:schemeClr>
                  </a:solidFill>
                </a:ln>
                <a:solidFill>
                  <a:srgbClr val="192761"/>
                </a:solidFill>
                <a:latin typeface="+mn-ea"/>
                <a:ea typeface="+mn-ea"/>
              </a:rPr>
              <a:t>기업에서 원하는 사양</a:t>
            </a:r>
            <a:r>
              <a:rPr lang="en-US" altLang="ko-KR" sz="1100" b="1" smtClean="0">
                <a:ln>
                  <a:solidFill>
                    <a:schemeClr val="tx1">
                      <a:lumMod val="65000"/>
                      <a:lumOff val="35000"/>
                      <a:alpha val="0"/>
                    </a:schemeClr>
                  </a:solidFill>
                </a:ln>
                <a:solidFill>
                  <a:srgbClr val="192761"/>
                </a:solidFill>
                <a:latin typeface="+mn-ea"/>
                <a:ea typeface="+mn-ea"/>
              </a:rPr>
              <a:t>(CPU, RAM, SSD, GPU </a:t>
            </a:r>
            <a:r>
              <a:rPr lang="ko-KR" altLang="en-US" sz="1100" b="1" smtClean="0">
                <a:ln>
                  <a:solidFill>
                    <a:schemeClr val="tx1">
                      <a:lumMod val="65000"/>
                      <a:lumOff val="35000"/>
                      <a:alpha val="0"/>
                    </a:schemeClr>
                  </a:solidFill>
                </a:ln>
                <a:solidFill>
                  <a:srgbClr val="192761"/>
                </a:solidFill>
                <a:latin typeface="+mn-ea"/>
                <a:ea typeface="+mn-ea"/>
              </a:rPr>
              <a:t>등</a:t>
            </a:r>
            <a:r>
              <a:rPr lang="en-US" altLang="ko-KR" sz="1100" b="1" smtClean="0">
                <a:ln>
                  <a:solidFill>
                    <a:schemeClr val="tx1">
                      <a:lumMod val="65000"/>
                      <a:lumOff val="35000"/>
                      <a:alpha val="0"/>
                    </a:schemeClr>
                  </a:solidFill>
                </a:ln>
                <a:solidFill>
                  <a:srgbClr val="192761"/>
                </a:solidFill>
                <a:latin typeface="+mn-ea"/>
                <a:ea typeface="+mn-ea"/>
              </a:rPr>
              <a:t>)</a:t>
            </a:r>
            <a:r>
              <a:rPr lang="ko-KR" altLang="en-US" sz="1100" b="1" smtClean="0">
                <a:ln>
                  <a:solidFill>
                    <a:schemeClr val="tx1">
                      <a:lumMod val="65000"/>
                      <a:lumOff val="35000"/>
                      <a:alpha val="0"/>
                    </a:schemeClr>
                  </a:solidFill>
                </a:ln>
                <a:solidFill>
                  <a:srgbClr val="192761"/>
                </a:solidFill>
                <a:latin typeface="+mn-ea"/>
                <a:ea typeface="+mn-ea"/>
              </a:rPr>
              <a:t>의 서버를 구매단계부터 요구사항을 수렴하여 서버 구매</a:t>
            </a:r>
            <a:endParaRPr lang="en-US" altLang="ko-KR" sz="1100" b="1" smtClean="0">
              <a:ln>
                <a:solidFill>
                  <a:schemeClr val="tx1">
                    <a:lumMod val="65000"/>
                    <a:lumOff val="35000"/>
                    <a:alpha val="0"/>
                  </a:schemeClr>
                </a:solidFill>
              </a:ln>
              <a:solidFill>
                <a:srgbClr val="192761"/>
              </a:solidFill>
              <a:latin typeface="+mn-ea"/>
              <a:ea typeface="+mn-ea"/>
            </a:endParaRPr>
          </a:p>
          <a:p>
            <a:pPr marL="85725" indent="-85725" algn="just">
              <a:spcAft>
                <a:spcPts val="300"/>
              </a:spcAft>
              <a:buFont typeface="Wingdings" pitchFamily="2" charset="2"/>
              <a:buChar char="ü"/>
            </a:pPr>
            <a:r>
              <a:rPr lang="ko-KR" altLang="en-US" sz="1200" b="1" smtClean="0">
                <a:ln>
                  <a:solidFill>
                    <a:schemeClr val="tx1">
                      <a:lumMod val="65000"/>
                      <a:lumOff val="35000"/>
                      <a:alpha val="0"/>
                    </a:schemeClr>
                  </a:solidFill>
                </a:ln>
                <a:solidFill>
                  <a:srgbClr val="192761"/>
                </a:solidFill>
                <a:latin typeface="+mn-ea"/>
                <a:ea typeface="+mn-ea"/>
              </a:rPr>
              <a:t>맞춤형 빅데이터 플랫폼 구축</a:t>
            </a:r>
            <a:endParaRPr lang="en-US" altLang="ko-KR" sz="1200" b="1" smtClean="0">
              <a:ln>
                <a:solidFill>
                  <a:schemeClr val="tx1">
                    <a:lumMod val="65000"/>
                    <a:lumOff val="35000"/>
                    <a:alpha val="0"/>
                  </a:schemeClr>
                </a:solidFill>
              </a:ln>
              <a:solidFill>
                <a:srgbClr val="192761"/>
              </a:solidFill>
              <a:latin typeface="+mn-ea"/>
              <a:ea typeface="+mn-ea"/>
            </a:endParaRPr>
          </a:p>
          <a:p>
            <a:pPr marL="180975" indent="-95250" algn="just">
              <a:spcAft>
                <a:spcPts val="300"/>
              </a:spcAft>
              <a:buFontTx/>
              <a:buChar char="-"/>
            </a:pPr>
            <a:r>
              <a:rPr lang="ko-KR" altLang="en-US" sz="1100" b="1" smtClean="0">
                <a:ln>
                  <a:solidFill>
                    <a:schemeClr val="tx1">
                      <a:lumMod val="65000"/>
                      <a:lumOff val="35000"/>
                      <a:alpha val="0"/>
                    </a:schemeClr>
                  </a:solidFill>
                </a:ln>
                <a:solidFill>
                  <a:srgbClr val="192761"/>
                </a:solidFill>
                <a:latin typeface="+mn-ea"/>
                <a:ea typeface="+mn-ea"/>
              </a:rPr>
              <a:t>처리하고자 하는 데이터의 크기와 형태</a:t>
            </a:r>
            <a:r>
              <a:rPr lang="en-US" altLang="ko-KR" sz="1100" b="1" smtClean="0">
                <a:ln>
                  <a:solidFill>
                    <a:schemeClr val="tx1">
                      <a:lumMod val="65000"/>
                      <a:lumOff val="35000"/>
                      <a:alpha val="0"/>
                    </a:schemeClr>
                  </a:solidFill>
                </a:ln>
                <a:solidFill>
                  <a:srgbClr val="192761"/>
                </a:solidFill>
                <a:latin typeface="+mn-ea"/>
                <a:ea typeface="+mn-ea"/>
              </a:rPr>
              <a:t>, </a:t>
            </a:r>
            <a:r>
              <a:rPr lang="ko-KR" altLang="en-US" sz="1100" b="1" smtClean="0">
                <a:ln>
                  <a:solidFill>
                    <a:schemeClr val="tx1">
                      <a:lumMod val="65000"/>
                      <a:lumOff val="35000"/>
                      <a:alpha val="0"/>
                    </a:schemeClr>
                  </a:solidFill>
                </a:ln>
                <a:solidFill>
                  <a:srgbClr val="192761"/>
                </a:solidFill>
                <a:latin typeface="+mn-ea"/>
                <a:ea typeface="+mn-ea"/>
              </a:rPr>
              <a:t>알고리즘을 분석</a:t>
            </a:r>
            <a:endParaRPr lang="en-US" altLang="ko-KR" sz="1100" b="1" smtClean="0">
              <a:ln>
                <a:solidFill>
                  <a:schemeClr val="tx1">
                    <a:lumMod val="65000"/>
                    <a:lumOff val="35000"/>
                    <a:alpha val="0"/>
                  </a:schemeClr>
                </a:solidFill>
              </a:ln>
              <a:solidFill>
                <a:srgbClr val="192761"/>
              </a:solidFill>
              <a:latin typeface="+mn-ea"/>
              <a:ea typeface="+mn-ea"/>
            </a:endParaRPr>
          </a:p>
          <a:p>
            <a:pPr marL="180975" indent="-95250" algn="just">
              <a:spcAft>
                <a:spcPts val="300"/>
              </a:spcAft>
              <a:buFontTx/>
              <a:buChar char="-"/>
            </a:pPr>
            <a:r>
              <a:rPr lang="en-US" altLang="ko-KR" sz="1100" b="1" smtClean="0">
                <a:ln>
                  <a:solidFill>
                    <a:schemeClr val="tx1">
                      <a:lumMod val="65000"/>
                      <a:lumOff val="35000"/>
                      <a:alpha val="0"/>
                    </a:schemeClr>
                  </a:solidFill>
                </a:ln>
                <a:solidFill>
                  <a:srgbClr val="192761"/>
                </a:solidFill>
                <a:latin typeface="+mn-ea"/>
                <a:ea typeface="+mn-ea"/>
              </a:rPr>
              <a:t> </a:t>
            </a:r>
            <a:r>
              <a:rPr lang="ko-KR" altLang="en-US" sz="1100" b="1" smtClean="0">
                <a:ln>
                  <a:solidFill>
                    <a:schemeClr val="tx1">
                      <a:lumMod val="65000"/>
                      <a:lumOff val="35000"/>
                      <a:alpha val="0"/>
                    </a:schemeClr>
                  </a:solidFill>
                </a:ln>
                <a:solidFill>
                  <a:srgbClr val="192761"/>
                </a:solidFill>
                <a:latin typeface="+mn-ea"/>
                <a:ea typeface="+mn-ea"/>
              </a:rPr>
              <a:t>하둡</a:t>
            </a:r>
            <a:r>
              <a:rPr lang="en-US" altLang="ko-KR" sz="1100" b="1" smtClean="0">
                <a:ln>
                  <a:solidFill>
                    <a:schemeClr val="tx1">
                      <a:lumMod val="65000"/>
                      <a:lumOff val="35000"/>
                      <a:alpha val="0"/>
                    </a:schemeClr>
                  </a:solidFill>
                </a:ln>
                <a:solidFill>
                  <a:srgbClr val="192761"/>
                </a:solidFill>
                <a:latin typeface="+mn-ea"/>
                <a:ea typeface="+mn-ea"/>
              </a:rPr>
              <a:t>, </a:t>
            </a:r>
            <a:r>
              <a:rPr lang="ko-KR" altLang="en-US" sz="1100" b="1" smtClean="0">
                <a:ln>
                  <a:solidFill>
                    <a:schemeClr val="tx1">
                      <a:lumMod val="65000"/>
                      <a:lumOff val="35000"/>
                      <a:alpha val="0"/>
                    </a:schemeClr>
                  </a:solidFill>
                </a:ln>
                <a:solidFill>
                  <a:srgbClr val="192761"/>
                </a:solidFill>
                <a:latin typeface="+mn-ea"/>
                <a:ea typeface="+mn-ea"/>
              </a:rPr>
              <a:t>스파크</a:t>
            </a:r>
            <a:r>
              <a:rPr lang="en-US" altLang="ko-KR" sz="1100" b="1" smtClean="0">
                <a:ln>
                  <a:solidFill>
                    <a:schemeClr val="tx1">
                      <a:lumMod val="65000"/>
                      <a:lumOff val="35000"/>
                      <a:alpha val="0"/>
                    </a:schemeClr>
                  </a:solidFill>
                </a:ln>
                <a:solidFill>
                  <a:srgbClr val="192761"/>
                </a:solidFill>
                <a:latin typeface="+mn-ea"/>
                <a:ea typeface="+mn-ea"/>
              </a:rPr>
              <a:t>, </a:t>
            </a:r>
            <a:r>
              <a:rPr lang="ko-KR" altLang="en-US" sz="1100" b="1" smtClean="0">
                <a:ln>
                  <a:solidFill>
                    <a:schemeClr val="tx1">
                      <a:lumMod val="65000"/>
                      <a:lumOff val="35000"/>
                      <a:alpha val="0"/>
                    </a:schemeClr>
                  </a:solidFill>
                </a:ln>
                <a:solidFill>
                  <a:srgbClr val="192761"/>
                </a:solidFill>
                <a:latin typeface="+mn-ea"/>
                <a:ea typeface="+mn-ea"/>
              </a:rPr>
              <a:t>빅데이터 분석용 소프트웨어 등을 기업에서 원하는 형태로 구성</a:t>
            </a:r>
            <a:endParaRPr lang="en-US" altLang="ko-KR" sz="1100" b="1" dirty="0">
              <a:ln>
                <a:solidFill>
                  <a:schemeClr val="tx1">
                    <a:lumMod val="65000"/>
                    <a:lumOff val="35000"/>
                    <a:alpha val="0"/>
                  </a:schemeClr>
                </a:solidFill>
              </a:ln>
              <a:solidFill>
                <a:srgbClr val="192761"/>
              </a:solidFill>
              <a:latin typeface="+mn-ea"/>
              <a:ea typeface="+mn-ea"/>
            </a:endParaRPr>
          </a:p>
        </p:txBody>
      </p:sp>
      <p:pic>
        <p:nvPicPr>
          <p:cNvPr id="55" name="Picture 69" descr="공"/>
          <p:cNvPicPr>
            <a:picLocks noChangeAspect="1" noChangeArrowheads="1"/>
          </p:cNvPicPr>
          <p:nvPr/>
        </p:nvPicPr>
        <p:blipFill>
          <a:blip r:embed="rId6" cstate="print">
            <a:lum bright="-6000" contrast="36000"/>
            <a:extLst>
              <a:ext uri="{28A0092B-C50C-407E-A947-70E740481C1C}">
                <a14:useLocalDpi xmlns:a14="http://schemas.microsoft.com/office/drawing/2010/main" val="0"/>
              </a:ext>
            </a:extLst>
          </a:blip>
          <a:srcRect/>
          <a:stretch>
            <a:fillRect/>
          </a:stretch>
        </p:blipFill>
        <p:spPr bwMode="auto">
          <a:xfrm>
            <a:off x="5256032" y="3768752"/>
            <a:ext cx="152373" cy="144000"/>
          </a:xfrm>
          <a:prstGeom prst="rect">
            <a:avLst/>
          </a:prstGeom>
          <a:noFill/>
          <a:extLst>
            <a:ext uri="{909E8E84-426E-40DD-AFC4-6F175D3DCCD1}">
              <a14:hiddenFill xmlns:a14="http://schemas.microsoft.com/office/drawing/2010/main">
                <a:solidFill>
                  <a:schemeClr val="hlink"/>
                </a:solidFill>
              </a14:hiddenFill>
            </a:ext>
          </a:extLst>
        </p:spPr>
      </p:pic>
    </p:spTree>
    <p:extLst>
      <p:ext uri="{BB962C8B-B14F-4D97-AF65-F5344CB8AC3E}">
        <p14:creationId xmlns:p14="http://schemas.microsoft.com/office/powerpoint/2010/main" val="7729416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0"/>
          </p:nvPr>
        </p:nvSpPr>
        <p:spPr>
          <a:noFill/>
          <a:ln w="9525">
            <a:noFill/>
            <a:miter lim="800000"/>
            <a:headEnd/>
            <a:tailEnd/>
          </a:ln>
        </p:spPr>
        <p:txBody>
          <a:bodyPr vert="horz" wrap="square" lIns="91440" tIns="45720" rIns="91440" bIns="45720" numCol="1" anchor="ctr" anchorCtr="0" compatLnSpc="1">
            <a:prstTxWarp prst="textNoShape">
              <a:avLst/>
            </a:prstTxWarp>
            <a:noAutofit/>
          </a:bodyPr>
          <a:lstStyle/>
          <a:p>
            <a:r>
              <a:rPr lang="ko-KR" altLang="en-US" sz="2800" dirty="0">
                <a:latin typeface="+mn-ea"/>
              </a:rPr>
              <a:t>서버활용형태 </a:t>
            </a:r>
            <a:r>
              <a:rPr lang="en-US" altLang="ko-KR" sz="2800" dirty="0" smtClean="0">
                <a:latin typeface="+mn-ea"/>
              </a:rPr>
              <a:t>1 </a:t>
            </a:r>
            <a:r>
              <a:rPr lang="en-US" altLang="ko-KR" sz="2800" dirty="0">
                <a:latin typeface="+mn-ea"/>
              </a:rPr>
              <a:t>– </a:t>
            </a:r>
            <a:r>
              <a:rPr lang="ko-KR" altLang="en-US" sz="2800" dirty="0">
                <a:latin typeface="+mn-ea"/>
              </a:rPr>
              <a:t>맞춤형 </a:t>
            </a:r>
            <a:r>
              <a:rPr lang="ko-KR" altLang="en-US" sz="2800" dirty="0" err="1">
                <a:latin typeface="+mn-ea"/>
              </a:rPr>
              <a:t>빅데이터</a:t>
            </a:r>
            <a:r>
              <a:rPr lang="ko-KR" altLang="en-US" sz="2800" dirty="0">
                <a:latin typeface="+mn-ea"/>
              </a:rPr>
              <a:t> 플랫폼 </a:t>
            </a:r>
            <a:endParaRPr lang="ko-KR" altLang="en-US" sz="2000" spc="0" dirty="0">
              <a:solidFill>
                <a:srgbClr val="FF0000"/>
              </a:solidFill>
              <a:latin typeface="+mn-ea"/>
            </a:endParaRPr>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4"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6" name="Rectangle 6"/>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5" name="그룹 19"/>
          <p:cNvGrpSpPr/>
          <p:nvPr/>
        </p:nvGrpSpPr>
        <p:grpSpPr>
          <a:xfrm>
            <a:off x="357158" y="906522"/>
            <a:ext cx="8544633" cy="493990"/>
            <a:chOff x="395536" y="1363370"/>
            <a:chExt cx="8612810" cy="493990"/>
          </a:xfrm>
        </p:grpSpPr>
        <p:grpSp>
          <p:nvGrpSpPr>
            <p:cNvPr id="7" name="그룹 200"/>
            <p:cNvGrpSpPr/>
            <p:nvPr/>
          </p:nvGrpSpPr>
          <p:grpSpPr>
            <a:xfrm>
              <a:off x="395536" y="1363370"/>
              <a:ext cx="8612810" cy="493990"/>
              <a:chOff x="-1085098" y="4275521"/>
              <a:chExt cx="5264336" cy="392059"/>
            </a:xfrm>
          </p:grpSpPr>
          <p:sp>
            <p:nvSpPr>
              <p:cNvPr id="50" name="AutoShape 153"/>
              <p:cNvSpPr>
                <a:spLocks noChangeArrowheads="1"/>
              </p:cNvSpPr>
              <p:nvPr/>
            </p:nvSpPr>
            <p:spPr bwMode="auto">
              <a:xfrm>
                <a:off x="-1014278" y="4275521"/>
                <a:ext cx="5193516" cy="369336"/>
              </a:xfrm>
              <a:prstGeom prst="roundRect">
                <a:avLst>
                  <a:gd name="adj" fmla="val 5890"/>
                </a:avLst>
              </a:prstGeom>
              <a:gradFill flip="none" rotWithShape="1">
                <a:gsLst>
                  <a:gs pos="0">
                    <a:srgbClr val="D6ECFF">
                      <a:lumMod val="50000"/>
                      <a:shade val="30000"/>
                      <a:satMod val="115000"/>
                    </a:srgbClr>
                  </a:gs>
                  <a:gs pos="50000">
                    <a:srgbClr val="D6ECFF">
                      <a:lumMod val="50000"/>
                      <a:shade val="67500"/>
                      <a:satMod val="115000"/>
                    </a:srgbClr>
                  </a:gs>
                  <a:gs pos="100000">
                    <a:srgbClr val="D6ECFF">
                      <a:lumMod val="50000"/>
                      <a:shade val="100000"/>
                      <a:satMod val="115000"/>
                    </a:srgbClr>
                  </a:gs>
                </a:gsLst>
                <a:lin ang="16200000" scaled="1"/>
                <a:tileRect/>
              </a:gradFill>
              <a:ln w="25400">
                <a:solidFill>
                  <a:sysClr val="window" lastClr="FFFFFF"/>
                </a:solidFill>
                <a:round/>
                <a:headEnd/>
                <a:tailEnd/>
              </a:ln>
              <a:effectLst>
                <a:outerShdw blurRad="127000" dir="2700000" algn="tl" rotWithShape="0">
                  <a:srgbClr val="D6ECFF">
                    <a:lumMod val="25000"/>
                    <a:alpha val="40000"/>
                  </a:srgbClr>
                </a:outerShdw>
              </a:effectLst>
            </p:spPr>
            <p:txBody>
              <a:bodyPr wrap="none" tIns="108000" anchor="ctr" anchorCtr="0">
                <a:scene3d>
                  <a:camera prst="orthographicFront"/>
                  <a:lightRig rig="threePt" dir="t"/>
                </a:scene3d>
                <a:sp3d extrusionH="57150" contourW="31750">
                  <a:bevelT w="0" prst="coolSlant"/>
                </a:sp3d>
              </a:bodyPr>
              <a:lstStyle/>
              <a:p>
                <a:pPr marL="0" marR="0" lvl="0" indent="-180975" defTabSz="914400" eaLnBrk="1" fontAlgn="auto" latinLnBrk="0" hangingPunct="1">
                  <a:lnSpc>
                    <a:spcPct val="80000"/>
                  </a:lnSpc>
                  <a:spcBef>
                    <a:spcPts val="0"/>
                  </a:spcBef>
                  <a:spcAft>
                    <a:spcPts val="0"/>
                  </a:spcAft>
                  <a:buClr>
                    <a:srgbClr val="FFFFFF"/>
                  </a:buClr>
                  <a:buSzTx/>
                  <a:buFontTx/>
                  <a:buNone/>
                  <a:tabLst/>
                  <a:defRPr/>
                </a:pPr>
                <a:endParaRPr kumimoji="0" lang="ko-KR" altLang="en-US" kern="0" dirty="0">
                  <a:ln>
                    <a:solidFill>
                      <a:prstClr val="white">
                        <a:alpha val="5000"/>
                      </a:prstClr>
                    </a:solidFill>
                  </a:ln>
                  <a:solidFill>
                    <a:srgbClr val="FFFF00"/>
                  </a:solidFill>
                  <a:effectLst>
                    <a:outerShdw blurRad="266700" dir="2700000" algn="tl" rotWithShape="0">
                      <a:prstClr val="black">
                        <a:alpha val="66000"/>
                      </a:prstClr>
                    </a:outerShdw>
                  </a:effectLst>
                  <a:latin typeface="HY견고딕" pitchFamily="18" charset="-127"/>
                  <a:ea typeface="HY견고딕" pitchFamily="18" charset="-127"/>
                </a:endParaRPr>
              </a:p>
            </p:txBody>
          </p:sp>
          <p:sp>
            <p:nvSpPr>
              <p:cNvPr id="51" name="자유형 204"/>
              <p:cNvSpPr/>
              <p:nvPr/>
            </p:nvSpPr>
            <p:spPr>
              <a:xfrm>
                <a:off x="-1085098" y="4293512"/>
                <a:ext cx="1483862" cy="374068"/>
              </a:xfrm>
              <a:custGeom>
                <a:avLst/>
                <a:gdLst>
                  <a:gd name="connsiteX0" fmla="*/ 0 w 1944216"/>
                  <a:gd name="connsiteY0" fmla="*/ 29480 h 720080"/>
                  <a:gd name="connsiteX1" fmla="*/ 8635 w 1944216"/>
                  <a:gd name="connsiteY1" fmla="*/ 8634 h 720080"/>
                  <a:gd name="connsiteX2" fmla="*/ 29481 w 1944216"/>
                  <a:gd name="connsiteY2" fmla="*/ 0 h 720080"/>
                  <a:gd name="connsiteX3" fmla="*/ 1914736 w 1944216"/>
                  <a:gd name="connsiteY3" fmla="*/ 0 h 720080"/>
                  <a:gd name="connsiteX4" fmla="*/ 1935582 w 1944216"/>
                  <a:gd name="connsiteY4" fmla="*/ 8635 h 720080"/>
                  <a:gd name="connsiteX5" fmla="*/ 1944216 w 1944216"/>
                  <a:gd name="connsiteY5" fmla="*/ 29481 h 720080"/>
                  <a:gd name="connsiteX6" fmla="*/ 1944216 w 1944216"/>
                  <a:gd name="connsiteY6" fmla="*/ 690600 h 720080"/>
                  <a:gd name="connsiteX7" fmla="*/ 1935582 w 1944216"/>
                  <a:gd name="connsiteY7" fmla="*/ 711446 h 720080"/>
                  <a:gd name="connsiteX8" fmla="*/ 1914736 w 1944216"/>
                  <a:gd name="connsiteY8" fmla="*/ 720080 h 720080"/>
                  <a:gd name="connsiteX9" fmla="*/ 29480 w 1944216"/>
                  <a:gd name="connsiteY9" fmla="*/ 720080 h 720080"/>
                  <a:gd name="connsiteX10" fmla="*/ 8634 w 1944216"/>
                  <a:gd name="connsiteY10" fmla="*/ 711445 h 720080"/>
                  <a:gd name="connsiteX11" fmla="*/ 0 w 1944216"/>
                  <a:gd name="connsiteY11" fmla="*/ 690599 h 720080"/>
                  <a:gd name="connsiteX12" fmla="*/ 0 w 1944216"/>
                  <a:gd name="connsiteY12" fmla="*/ 29480 h 720080"/>
                  <a:gd name="connsiteX0" fmla="*/ 0 w 1944216"/>
                  <a:gd name="connsiteY0" fmla="*/ 135945 h 914200"/>
                  <a:gd name="connsiteX1" fmla="*/ 8635 w 1944216"/>
                  <a:gd name="connsiteY1" fmla="*/ 115099 h 914200"/>
                  <a:gd name="connsiteX2" fmla="*/ 29481 w 1944216"/>
                  <a:gd name="connsiteY2" fmla="*/ 106465 h 914200"/>
                  <a:gd name="connsiteX3" fmla="*/ 1914736 w 1944216"/>
                  <a:gd name="connsiteY3" fmla="*/ 106465 h 914200"/>
                  <a:gd name="connsiteX4" fmla="*/ 1935582 w 1944216"/>
                  <a:gd name="connsiteY4" fmla="*/ 115100 h 914200"/>
                  <a:gd name="connsiteX5" fmla="*/ 1944216 w 1944216"/>
                  <a:gd name="connsiteY5" fmla="*/ 797065 h 914200"/>
                  <a:gd name="connsiteX6" fmla="*/ 1935582 w 1944216"/>
                  <a:gd name="connsiteY6" fmla="*/ 817911 h 914200"/>
                  <a:gd name="connsiteX7" fmla="*/ 1914736 w 1944216"/>
                  <a:gd name="connsiteY7" fmla="*/ 826545 h 914200"/>
                  <a:gd name="connsiteX8" fmla="*/ 29480 w 1944216"/>
                  <a:gd name="connsiteY8" fmla="*/ 826545 h 914200"/>
                  <a:gd name="connsiteX9" fmla="*/ 8634 w 1944216"/>
                  <a:gd name="connsiteY9" fmla="*/ 817910 h 914200"/>
                  <a:gd name="connsiteX10" fmla="*/ 0 w 1944216"/>
                  <a:gd name="connsiteY10" fmla="*/ 797064 h 914200"/>
                  <a:gd name="connsiteX11" fmla="*/ 0 w 1944216"/>
                  <a:gd name="connsiteY11" fmla="*/ 135945 h 914200"/>
                  <a:gd name="connsiteX0" fmla="*/ 0 w 2233859"/>
                  <a:gd name="connsiteY0" fmla="*/ 29480 h 809174"/>
                  <a:gd name="connsiteX1" fmla="*/ 8635 w 2233859"/>
                  <a:gd name="connsiteY1" fmla="*/ 8634 h 809174"/>
                  <a:gd name="connsiteX2" fmla="*/ 29481 w 2233859"/>
                  <a:gd name="connsiteY2" fmla="*/ 0 h 809174"/>
                  <a:gd name="connsiteX3" fmla="*/ 1914736 w 2233859"/>
                  <a:gd name="connsiteY3" fmla="*/ 0 h 809174"/>
                  <a:gd name="connsiteX4" fmla="*/ 1944216 w 2233859"/>
                  <a:gd name="connsiteY4" fmla="*/ 690600 h 809174"/>
                  <a:gd name="connsiteX5" fmla="*/ 1935582 w 2233859"/>
                  <a:gd name="connsiteY5" fmla="*/ 711446 h 809174"/>
                  <a:gd name="connsiteX6" fmla="*/ 1914736 w 2233859"/>
                  <a:gd name="connsiteY6" fmla="*/ 720080 h 809174"/>
                  <a:gd name="connsiteX7" fmla="*/ 29480 w 2233859"/>
                  <a:gd name="connsiteY7" fmla="*/ 720080 h 809174"/>
                  <a:gd name="connsiteX8" fmla="*/ 8634 w 2233859"/>
                  <a:gd name="connsiteY8" fmla="*/ 711445 h 809174"/>
                  <a:gd name="connsiteX9" fmla="*/ 0 w 2233859"/>
                  <a:gd name="connsiteY9" fmla="*/ 690599 h 809174"/>
                  <a:gd name="connsiteX10" fmla="*/ 0 w 2233859"/>
                  <a:gd name="connsiteY10" fmla="*/ 29480 h 809174"/>
                  <a:gd name="connsiteX0" fmla="*/ 0 w 2232420"/>
                  <a:gd name="connsiteY0" fmla="*/ 29480 h 720080"/>
                  <a:gd name="connsiteX1" fmla="*/ 8635 w 2232420"/>
                  <a:gd name="connsiteY1" fmla="*/ 8634 h 720080"/>
                  <a:gd name="connsiteX2" fmla="*/ 29481 w 2232420"/>
                  <a:gd name="connsiteY2" fmla="*/ 0 h 720080"/>
                  <a:gd name="connsiteX3" fmla="*/ 1914736 w 2232420"/>
                  <a:gd name="connsiteY3" fmla="*/ 0 h 720080"/>
                  <a:gd name="connsiteX4" fmla="*/ 1935582 w 2232420"/>
                  <a:gd name="connsiteY4" fmla="*/ 711446 h 720080"/>
                  <a:gd name="connsiteX5" fmla="*/ 1914736 w 2232420"/>
                  <a:gd name="connsiteY5" fmla="*/ 720080 h 720080"/>
                  <a:gd name="connsiteX6" fmla="*/ 29480 w 2232420"/>
                  <a:gd name="connsiteY6" fmla="*/ 720080 h 720080"/>
                  <a:gd name="connsiteX7" fmla="*/ 8634 w 2232420"/>
                  <a:gd name="connsiteY7" fmla="*/ 711445 h 720080"/>
                  <a:gd name="connsiteX8" fmla="*/ 0 w 2232420"/>
                  <a:gd name="connsiteY8" fmla="*/ 690599 h 720080"/>
                  <a:gd name="connsiteX9" fmla="*/ 0 w 2232420"/>
                  <a:gd name="connsiteY9"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914736 w 2228945"/>
                  <a:gd name="connsiteY4" fmla="*/ 720080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224137 w 2228945"/>
                  <a:gd name="connsiteY4" fmla="*/ 720079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224137 w 2228945"/>
                  <a:gd name="connsiteY4" fmla="*/ 720079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1914736"/>
                  <a:gd name="connsiteY0" fmla="*/ 29480 h 720080"/>
                  <a:gd name="connsiteX1" fmla="*/ 8635 w 1914736"/>
                  <a:gd name="connsiteY1" fmla="*/ 8634 h 720080"/>
                  <a:gd name="connsiteX2" fmla="*/ 29481 w 1914736"/>
                  <a:gd name="connsiteY2" fmla="*/ 0 h 720080"/>
                  <a:gd name="connsiteX3" fmla="*/ 1914736 w 1914736"/>
                  <a:gd name="connsiteY3" fmla="*/ 0 h 720080"/>
                  <a:gd name="connsiteX4" fmla="*/ 1224137 w 1914736"/>
                  <a:gd name="connsiteY4" fmla="*/ 720079 h 720080"/>
                  <a:gd name="connsiteX5" fmla="*/ 29480 w 1914736"/>
                  <a:gd name="connsiteY5" fmla="*/ 720080 h 720080"/>
                  <a:gd name="connsiteX6" fmla="*/ 8634 w 1914736"/>
                  <a:gd name="connsiteY6" fmla="*/ 711445 h 720080"/>
                  <a:gd name="connsiteX7" fmla="*/ 0 w 1914736"/>
                  <a:gd name="connsiteY7" fmla="*/ 690599 h 720080"/>
                  <a:gd name="connsiteX8" fmla="*/ 0 w 1914736"/>
                  <a:gd name="connsiteY8" fmla="*/ 29480 h 720080"/>
                  <a:gd name="connsiteX0" fmla="*/ 0 w 1914736"/>
                  <a:gd name="connsiteY0" fmla="*/ 29480 h 720080"/>
                  <a:gd name="connsiteX1" fmla="*/ 8635 w 1914736"/>
                  <a:gd name="connsiteY1" fmla="*/ 8634 h 720080"/>
                  <a:gd name="connsiteX2" fmla="*/ 29481 w 1914736"/>
                  <a:gd name="connsiteY2" fmla="*/ 0 h 720080"/>
                  <a:gd name="connsiteX3" fmla="*/ 1914736 w 1914736"/>
                  <a:gd name="connsiteY3" fmla="*/ 0 h 720080"/>
                  <a:gd name="connsiteX4" fmla="*/ 1224137 w 1914736"/>
                  <a:gd name="connsiteY4" fmla="*/ 720079 h 720080"/>
                  <a:gd name="connsiteX5" fmla="*/ 29480 w 1914736"/>
                  <a:gd name="connsiteY5" fmla="*/ 720080 h 720080"/>
                  <a:gd name="connsiteX6" fmla="*/ 8634 w 1914736"/>
                  <a:gd name="connsiteY6" fmla="*/ 711445 h 720080"/>
                  <a:gd name="connsiteX7" fmla="*/ 0 w 1914736"/>
                  <a:gd name="connsiteY7" fmla="*/ 690599 h 720080"/>
                  <a:gd name="connsiteX8" fmla="*/ 0 w 1914736"/>
                  <a:gd name="connsiteY8" fmla="*/ 29480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736" h="720080">
                    <a:moveTo>
                      <a:pt x="0" y="29480"/>
                    </a:moveTo>
                    <a:cubicBezTo>
                      <a:pt x="0" y="21661"/>
                      <a:pt x="3106" y="14163"/>
                      <a:pt x="8635" y="8634"/>
                    </a:cubicBezTo>
                    <a:cubicBezTo>
                      <a:pt x="14164" y="3105"/>
                      <a:pt x="21662" y="0"/>
                      <a:pt x="29481" y="0"/>
                    </a:cubicBezTo>
                    <a:lnTo>
                      <a:pt x="1914736" y="0"/>
                    </a:lnTo>
                    <a:cubicBezTo>
                      <a:pt x="1569180" y="131494"/>
                      <a:pt x="1387854" y="395359"/>
                      <a:pt x="1224137" y="720079"/>
                    </a:cubicBezTo>
                    <a:lnTo>
                      <a:pt x="29480" y="720080"/>
                    </a:lnTo>
                    <a:cubicBezTo>
                      <a:pt x="21661" y="720080"/>
                      <a:pt x="14163" y="716974"/>
                      <a:pt x="8634" y="711445"/>
                    </a:cubicBezTo>
                    <a:cubicBezTo>
                      <a:pt x="3105" y="705916"/>
                      <a:pt x="0" y="698418"/>
                      <a:pt x="0" y="690599"/>
                    </a:cubicBezTo>
                    <a:lnTo>
                      <a:pt x="0" y="29480"/>
                    </a:lnTo>
                    <a:close/>
                  </a:path>
                </a:pathLst>
              </a:custGeom>
              <a:solidFill>
                <a:sysClr val="window" lastClr="FFFFFF">
                  <a:alpha val="20000"/>
                </a:sysClr>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smtClean="0">
                  <a:ln>
                    <a:noFill/>
                  </a:ln>
                  <a:solidFill>
                    <a:prstClr val="white"/>
                  </a:solidFill>
                  <a:effectLst/>
                  <a:uLnTx/>
                  <a:uFillTx/>
                  <a:latin typeface="Dinmed"/>
                  <a:ea typeface="-윤고딕130"/>
                  <a:cs typeface="+mn-cs"/>
                </a:endParaRPr>
              </a:p>
            </p:txBody>
          </p:sp>
        </p:grpSp>
        <p:sp>
          <p:nvSpPr>
            <p:cNvPr id="49" name="TextBox 48"/>
            <p:cNvSpPr txBox="1"/>
            <p:nvPr/>
          </p:nvSpPr>
          <p:spPr>
            <a:xfrm>
              <a:off x="747617" y="1402342"/>
              <a:ext cx="7931833" cy="338554"/>
            </a:xfrm>
            <a:prstGeom prst="rect">
              <a:avLst/>
            </a:prstGeom>
            <a:noFill/>
          </p:spPr>
          <p:txBody>
            <a:bodyPr wrap="square" rtlCol="0" anchor="ctr">
              <a:spAutoFit/>
            </a:bodyPr>
            <a:lstStyle/>
            <a:p>
              <a:pPr lvl="0"/>
              <a:r>
                <a:rPr kumimoji="0" lang="ko-KR" altLang="en-US" sz="1600" kern="0" dirty="0" smtClean="0">
                  <a:ln>
                    <a:solidFill>
                      <a:prstClr val="white">
                        <a:alpha val="5000"/>
                      </a:prstClr>
                    </a:solidFill>
                  </a:ln>
                  <a:solidFill>
                    <a:schemeClr val="bg1"/>
                  </a:solidFill>
                  <a:effectLst>
                    <a:outerShdw blurRad="266700" dir="2700000" algn="tl" rotWithShape="0">
                      <a:prstClr val="black">
                        <a:alpha val="66000"/>
                      </a:prstClr>
                    </a:outerShdw>
                  </a:effectLst>
                  <a:latin typeface="HY견고딕" pitchFamily="18" charset="-127"/>
                  <a:ea typeface="HY견고딕" pitchFamily="18" charset="-127"/>
                </a:rPr>
                <a:t>기업 맞춤형 </a:t>
              </a:r>
              <a:r>
                <a:rPr kumimoji="0" lang="ko-KR" altLang="en-US" sz="1600" kern="0" dirty="0" err="1" smtClean="0">
                  <a:ln>
                    <a:solidFill>
                      <a:prstClr val="white">
                        <a:alpha val="5000"/>
                      </a:prstClr>
                    </a:solidFill>
                  </a:ln>
                  <a:solidFill>
                    <a:schemeClr val="bg1"/>
                  </a:solidFill>
                  <a:effectLst>
                    <a:outerShdw blurRad="266700" dir="2700000" algn="tl" rotWithShape="0">
                      <a:prstClr val="black">
                        <a:alpha val="66000"/>
                      </a:prstClr>
                    </a:outerShdw>
                  </a:effectLst>
                  <a:latin typeface="HY견고딕" pitchFamily="18" charset="-127"/>
                  <a:ea typeface="HY견고딕" pitchFamily="18" charset="-127"/>
                </a:rPr>
                <a:t>빅데이터</a:t>
              </a:r>
              <a:r>
                <a:rPr kumimoji="0" lang="ko-KR" altLang="en-US" sz="1600" kern="0" dirty="0" smtClean="0">
                  <a:ln>
                    <a:solidFill>
                      <a:prstClr val="white">
                        <a:alpha val="5000"/>
                      </a:prstClr>
                    </a:solidFill>
                  </a:ln>
                  <a:solidFill>
                    <a:schemeClr val="bg1"/>
                  </a:solidFill>
                  <a:effectLst>
                    <a:outerShdw blurRad="266700" dir="2700000" algn="tl" rotWithShape="0">
                      <a:prstClr val="black">
                        <a:alpha val="66000"/>
                      </a:prstClr>
                    </a:outerShdw>
                  </a:effectLst>
                  <a:latin typeface="HY견고딕" pitchFamily="18" charset="-127"/>
                  <a:ea typeface="HY견고딕" pitchFamily="18" charset="-127"/>
                </a:rPr>
                <a:t> 플랫폼 구축 지원 사례 </a:t>
              </a:r>
              <a:r>
                <a:rPr kumimoji="0" lang="en-US" altLang="ko-KR" sz="1600" kern="0" dirty="0" smtClean="0">
                  <a:ln>
                    <a:solidFill>
                      <a:prstClr val="white">
                        <a:alpha val="5000"/>
                      </a:prstClr>
                    </a:solidFill>
                  </a:ln>
                  <a:solidFill>
                    <a:schemeClr val="bg1"/>
                  </a:solidFill>
                  <a:effectLst>
                    <a:outerShdw blurRad="266700" dir="2700000" algn="tl" rotWithShape="0">
                      <a:prstClr val="black">
                        <a:alpha val="66000"/>
                      </a:prstClr>
                    </a:outerShdw>
                  </a:effectLst>
                  <a:latin typeface="HY견고딕" pitchFamily="18" charset="-127"/>
                  <a:ea typeface="HY견고딕" pitchFamily="18" charset="-127"/>
                </a:rPr>
                <a:t>– A </a:t>
              </a:r>
              <a:r>
                <a:rPr kumimoji="0" lang="ko-KR" altLang="en-US" sz="1600" kern="0" smtClean="0">
                  <a:ln>
                    <a:solidFill>
                      <a:prstClr val="white">
                        <a:alpha val="5000"/>
                      </a:prstClr>
                    </a:solidFill>
                  </a:ln>
                  <a:solidFill>
                    <a:schemeClr val="bg1"/>
                  </a:solidFill>
                  <a:effectLst>
                    <a:outerShdw blurRad="266700" dir="2700000" algn="tl" rotWithShape="0">
                      <a:prstClr val="black">
                        <a:alpha val="66000"/>
                      </a:prstClr>
                    </a:outerShdw>
                  </a:effectLst>
                  <a:latin typeface="HY견고딕" pitchFamily="18" charset="-127"/>
                  <a:ea typeface="HY견고딕" pitchFamily="18" charset="-127"/>
                </a:rPr>
                <a:t>기업</a:t>
              </a:r>
              <a:endParaRPr kumimoji="0" lang="ko-KR" altLang="en-US" sz="1600" kern="0" dirty="0">
                <a:ln>
                  <a:solidFill>
                    <a:prstClr val="white">
                      <a:alpha val="5000"/>
                    </a:prstClr>
                  </a:solidFill>
                </a:ln>
                <a:solidFill>
                  <a:schemeClr val="bg1"/>
                </a:solidFill>
                <a:effectLst>
                  <a:outerShdw blurRad="266700" dir="2700000" algn="tl" rotWithShape="0">
                    <a:prstClr val="black">
                      <a:alpha val="66000"/>
                    </a:prstClr>
                  </a:outerShdw>
                </a:effectLst>
                <a:latin typeface="HY견고딕" pitchFamily="18" charset="-127"/>
                <a:ea typeface="HY견고딕" pitchFamily="18" charset="-127"/>
              </a:endParaRPr>
            </a:p>
          </p:txBody>
        </p:sp>
      </p:grpSp>
      <p:sp>
        <p:nvSpPr>
          <p:cNvPr id="17" name="모서리가 둥근 직사각형 16"/>
          <p:cNvSpPr/>
          <p:nvPr/>
        </p:nvSpPr>
        <p:spPr>
          <a:xfrm>
            <a:off x="2481678" y="1571612"/>
            <a:ext cx="4189614" cy="3355856"/>
          </a:xfrm>
          <a:prstGeom prst="roundRect">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ko-KR" altLang="en-US"/>
          </a:p>
        </p:txBody>
      </p:sp>
      <p:sp>
        <p:nvSpPr>
          <p:cNvPr id="23" name="직사각형 22"/>
          <p:cNvSpPr/>
          <p:nvPr/>
        </p:nvSpPr>
        <p:spPr>
          <a:xfrm>
            <a:off x="4907376" y="2386259"/>
            <a:ext cx="561865" cy="415636"/>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4" name="그룹 35"/>
          <p:cNvGrpSpPr/>
          <p:nvPr/>
        </p:nvGrpSpPr>
        <p:grpSpPr>
          <a:xfrm>
            <a:off x="3507494" y="3417037"/>
            <a:ext cx="1961747" cy="509154"/>
            <a:chOff x="2283632" y="4447309"/>
            <a:chExt cx="1961747" cy="509154"/>
          </a:xfrm>
        </p:grpSpPr>
        <p:pic>
          <p:nvPicPr>
            <p:cNvPr id="25" name="Picture 2" descr="Computer Server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3632" y="4447309"/>
              <a:ext cx="328122" cy="50915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Computer Server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87580" y="4447309"/>
              <a:ext cx="328122" cy="50915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Computer Server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91526" y="4447309"/>
              <a:ext cx="328122" cy="5091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Computer Server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17257" y="4447309"/>
              <a:ext cx="328122" cy="509154"/>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3418493" y="4447309"/>
              <a:ext cx="498764" cy="369332"/>
            </a:xfrm>
            <a:prstGeom prst="rect">
              <a:avLst/>
            </a:prstGeom>
            <a:noFill/>
          </p:spPr>
          <p:txBody>
            <a:bodyPr wrap="square" rtlCol="0" anchor="ctr">
              <a:spAutoFit/>
            </a:bodyPr>
            <a:lstStyle/>
            <a:p>
              <a:pPr algn="ctr"/>
              <a:r>
                <a:rPr lang="en-US" altLang="ko-KR" dirty="0">
                  <a:latin typeface="Times New Roman" panose="02020603050405020304" pitchFamily="18" charset="0"/>
                  <a:cs typeface="Times New Roman" panose="02020603050405020304" pitchFamily="18" charset="0"/>
                </a:rPr>
                <a:t>…</a:t>
              </a:r>
              <a:endParaRPr lang="ko-KR" altLang="en-US" dirty="0"/>
            </a:p>
          </p:txBody>
        </p:sp>
      </p:grpSp>
      <p:pic>
        <p:nvPicPr>
          <p:cNvPr id="30" name="Picture 2" descr="Computer Server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72610" y="3417037"/>
            <a:ext cx="328122" cy="509154"/>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2720787" y="4179301"/>
            <a:ext cx="631767" cy="400110"/>
          </a:xfrm>
          <a:prstGeom prst="rect">
            <a:avLst/>
          </a:prstGeom>
          <a:noFill/>
        </p:spPr>
        <p:txBody>
          <a:bodyPr wrap="square" rtlCol="0">
            <a:spAutoFit/>
          </a:bodyPr>
          <a:lstStyle/>
          <a:p>
            <a:pPr algn="ctr"/>
            <a:r>
              <a:rPr lang="en-US" altLang="ko-KR" sz="1000" dirty="0" smtClean="0"/>
              <a:t>Master Node</a:t>
            </a:r>
            <a:endParaRPr lang="ko-KR" altLang="en-US" sz="1000" dirty="0"/>
          </a:p>
        </p:txBody>
      </p:sp>
      <p:sp>
        <p:nvSpPr>
          <p:cNvPr id="32" name="TextBox 31"/>
          <p:cNvSpPr txBox="1"/>
          <p:nvPr/>
        </p:nvSpPr>
        <p:spPr>
          <a:xfrm>
            <a:off x="4143273" y="4179301"/>
            <a:ext cx="690188" cy="400110"/>
          </a:xfrm>
          <a:prstGeom prst="rect">
            <a:avLst/>
          </a:prstGeom>
          <a:noFill/>
        </p:spPr>
        <p:txBody>
          <a:bodyPr wrap="square" rtlCol="0">
            <a:spAutoFit/>
          </a:bodyPr>
          <a:lstStyle/>
          <a:p>
            <a:pPr algn="ctr"/>
            <a:r>
              <a:rPr lang="en-US" altLang="ko-KR" sz="1000" dirty="0" smtClean="0"/>
              <a:t>Slave</a:t>
            </a:r>
          </a:p>
          <a:p>
            <a:pPr algn="ctr"/>
            <a:r>
              <a:rPr lang="en-US" altLang="ko-KR" sz="1000" dirty="0" smtClean="0"/>
              <a:t>Nodes</a:t>
            </a:r>
            <a:endParaRPr lang="ko-KR" altLang="en-US" sz="1000" dirty="0"/>
          </a:p>
        </p:txBody>
      </p:sp>
      <p:grpSp>
        <p:nvGrpSpPr>
          <p:cNvPr id="33" name="그룹 44"/>
          <p:cNvGrpSpPr/>
          <p:nvPr/>
        </p:nvGrpSpPr>
        <p:grpSpPr>
          <a:xfrm>
            <a:off x="5677370" y="3411901"/>
            <a:ext cx="732068" cy="509154"/>
            <a:chOff x="4520075" y="4442173"/>
            <a:chExt cx="732068" cy="509154"/>
          </a:xfrm>
        </p:grpSpPr>
        <p:pic>
          <p:nvPicPr>
            <p:cNvPr id="34" name="Picture 2" descr="Computer Server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20075" y="4442173"/>
              <a:ext cx="328122" cy="50915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Computer Server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24021" y="4442173"/>
              <a:ext cx="328122" cy="509154"/>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TextBox 35"/>
          <p:cNvSpPr txBox="1"/>
          <p:nvPr/>
        </p:nvSpPr>
        <p:spPr>
          <a:xfrm>
            <a:off x="5654626" y="4179301"/>
            <a:ext cx="777557" cy="400110"/>
          </a:xfrm>
          <a:prstGeom prst="rect">
            <a:avLst/>
          </a:prstGeom>
          <a:noFill/>
        </p:spPr>
        <p:txBody>
          <a:bodyPr wrap="square" rtlCol="0">
            <a:spAutoFit/>
          </a:bodyPr>
          <a:lstStyle/>
          <a:p>
            <a:pPr algn="ctr"/>
            <a:r>
              <a:rPr lang="en-US" altLang="ko-KR" sz="1000" dirty="0" smtClean="0"/>
              <a:t>Collection</a:t>
            </a:r>
          </a:p>
          <a:p>
            <a:pPr algn="ctr"/>
            <a:r>
              <a:rPr lang="en-US" altLang="ko-KR" sz="1000" dirty="0" smtClean="0"/>
              <a:t>Nodes</a:t>
            </a:r>
            <a:endParaRPr lang="ko-KR" altLang="en-US" sz="1000" dirty="0"/>
          </a:p>
        </p:txBody>
      </p:sp>
      <p:cxnSp>
        <p:nvCxnSpPr>
          <p:cNvPr id="37" name="직선 화살표 연결선 36"/>
          <p:cNvCxnSpPr/>
          <p:nvPr/>
        </p:nvCxnSpPr>
        <p:spPr>
          <a:xfrm flipV="1">
            <a:off x="3036670" y="4004181"/>
            <a:ext cx="1" cy="1751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오른쪽 중괄호 37"/>
          <p:cNvSpPr/>
          <p:nvPr/>
        </p:nvSpPr>
        <p:spPr>
          <a:xfrm rot="5400000">
            <a:off x="4403644" y="3186093"/>
            <a:ext cx="123840" cy="174619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9" name="오른쪽 중괄호 38"/>
          <p:cNvSpPr/>
          <p:nvPr/>
        </p:nvSpPr>
        <p:spPr>
          <a:xfrm rot="5400000">
            <a:off x="5984939" y="3696612"/>
            <a:ext cx="116929" cy="73206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0" name="직사각형 39"/>
          <p:cNvSpPr/>
          <p:nvPr/>
        </p:nvSpPr>
        <p:spPr>
          <a:xfrm>
            <a:off x="2872610" y="2901648"/>
            <a:ext cx="2596631" cy="415636"/>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2" name="Picture 4" descr="cloudera에 대한 이미지 검색결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0149" y="2919945"/>
            <a:ext cx="2021552" cy="379042"/>
          </a:xfrm>
          <a:prstGeom prst="rect">
            <a:avLst/>
          </a:prstGeom>
          <a:noFill/>
          <a:extLst>
            <a:ext uri="{909E8E84-426E-40DD-AFC4-6F175D3DCCD1}">
              <a14:hiddenFill xmlns:a14="http://schemas.microsoft.com/office/drawing/2010/main">
                <a:solidFill>
                  <a:srgbClr val="FFFFFF"/>
                </a:solidFill>
              </a14:hiddenFill>
            </a:ext>
          </a:extLst>
        </p:spPr>
      </p:pic>
      <p:sp>
        <p:nvSpPr>
          <p:cNvPr id="43" name="직사각형 42"/>
          <p:cNvSpPr/>
          <p:nvPr/>
        </p:nvSpPr>
        <p:spPr>
          <a:xfrm>
            <a:off x="5677369" y="2913139"/>
            <a:ext cx="732069" cy="415636"/>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smtClean="0">
                <a:solidFill>
                  <a:schemeClr val="tx1"/>
                </a:solidFill>
              </a:rPr>
              <a:t>Crawler</a:t>
            </a:r>
            <a:br>
              <a:rPr lang="en-US" altLang="ko-KR" sz="1000" dirty="0" smtClean="0">
                <a:solidFill>
                  <a:schemeClr val="tx1"/>
                </a:solidFill>
              </a:rPr>
            </a:br>
            <a:r>
              <a:rPr lang="en-US" altLang="ko-KR" sz="1000" dirty="0" smtClean="0">
                <a:solidFill>
                  <a:schemeClr val="tx1"/>
                </a:solidFill>
              </a:rPr>
              <a:t>Daemons</a:t>
            </a:r>
            <a:endParaRPr lang="ko-KR" altLang="en-US" sz="1000" dirty="0">
              <a:solidFill>
                <a:schemeClr val="tx1"/>
              </a:solidFill>
            </a:endParaRPr>
          </a:p>
        </p:txBody>
      </p:sp>
      <p:sp>
        <p:nvSpPr>
          <p:cNvPr id="44" name="직사각형 43"/>
          <p:cNvSpPr/>
          <p:nvPr/>
        </p:nvSpPr>
        <p:spPr>
          <a:xfrm>
            <a:off x="2872610" y="2386259"/>
            <a:ext cx="1038832" cy="415636"/>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5" name="Picture 6" descr="Hadoop에 대한 이미지 검색결과"/>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37615" y="2393683"/>
            <a:ext cx="898001" cy="435697"/>
          </a:xfrm>
          <a:prstGeom prst="rect">
            <a:avLst/>
          </a:prstGeom>
          <a:noFill/>
          <a:extLst>
            <a:ext uri="{909E8E84-426E-40DD-AFC4-6F175D3DCCD1}">
              <a14:hiddenFill xmlns:a14="http://schemas.microsoft.com/office/drawing/2010/main">
                <a:solidFill>
                  <a:srgbClr val="FFFFFF"/>
                </a:solidFill>
              </a14:hiddenFill>
            </a:ext>
          </a:extLst>
        </p:spPr>
      </p:pic>
      <p:sp>
        <p:nvSpPr>
          <p:cNvPr id="46" name="직사각형 45"/>
          <p:cNvSpPr/>
          <p:nvPr/>
        </p:nvSpPr>
        <p:spPr>
          <a:xfrm>
            <a:off x="3985832" y="2386259"/>
            <a:ext cx="855855" cy="415636"/>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7" name="Picture 8" descr="Spark에 대한 이미지 검색결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51520" y="2401397"/>
            <a:ext cx="724477" cy="38536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0" descr="Hive에 대한 이미지 검색결과"/>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69805" y="2405344"/>
            <a:ext cx="423792" cy="38141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2" descr="관련 이미지"/>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29640" y="2230289"/>
            <a:ext cx="427525" cy="4275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직선 연결선 52"/>
          <p:cNvCxnSpPr>
            <a:stCxn id="52" idx="2"/>
            <a:endCxn id="43" idx="0"/>
          </p:cNvCxnSpPr>
          <p:nvPr/>
        </p:nvCxnSpPr>
        <p:spPr>
          <a:xfrm>
            <a:off x="6043403" y="2657814"/>
            <a:ext cx="1" cy="255325"/>
          </a:xfrm>
          <a:prstGeom prst="line">
            <a:avLst/>
          </a:prstGeom>
          <a:ln w="12700">
            <a:solidFill>
              <a:schemeClr val="tx1"/>
            </a:solidFill>
            <a:prstDash val="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4" name="그룹 62"/>
          <p:cNvGrpSpPr/>
          <p:nvPr/>
        </p:nvGrpSpPr>
        <p:grpSpPr>
          <a:xfrm>
            <a:off x="428596" y="5000636"/>
            <a:ext cx="8501122" cy="1143008"/>
            <a:chOff x="241996" y="3960157"/>
            <a:chExt cx="2513211" cy="2190983"/>
          </a:xfrm>
        </p:grpSpPr>
        <p:sp>
          <p:nvSpPr>
            <p:cNvPr id="55" name="AutoShape 1286"/>
            <p:cNvSpPr>
              <a:spLocks noChangeArrowheads="1"/>
            </p:cNvSpPr>
            <p:nvPr/>
          </p:nvSpPr>
          <p:spPr bwMode="auto">
            <a:xfrm>
              <a:off x="249953" y="3960157"/>
              <a:ext cx="2501086" cy="2190983"/>
            </a:xfrm>
            <a:prstGeom prst="roundRect">
              <a:avLst>
                <a:gd name="adj" fmla="val 4380"/>
              </a:avLst>
            </a:prstGeom>
            <a:solidFill>
              <a:srgbClr val="0F5EB5"/>
            </a:solidFill>
            <a:ln w="9525" algn="ctr">
              <a:solidFill>
                <a:srgbClr val="062478"/>
              </a:solidFill>
              <a:round/>
              <a:headEnd/>
              <a:tailEnd/>
            </a:ln>
            <a:effectLst>
              <a:outerShdw dist="17961" dir="2700000" algn="ctr" rotWithShape="0">
                <a:srgbClr val="4D4D4D"/>
              </a:outerShdw>
            </a:effectLst>
          </p:spPr>
          <p:txBody>
            <a:bodyPr lIns="0" tIns="0" rIns="0" bIns="0" anchor="ctr"/>
            <a:lstStyle/>
            <a:p>
              <a:pPr algn="l" latinLnBrk="0">
                <a:lnSpc>
                  <a:spcPct val="150000"/>
                </a:lnSpc>
                <a:buFontTx/>
                <a:buChar char="•"/>
              </a:pPr>
              <a:r>
                <a:rPr lang="ko-KR" altLang="en-US" sz="1400" b="1" dirty="0" smtClean="0">
                  <a:solidFill>
                    <a:schemeClr val="bg1"/>
                  </a:solidFill>
                  <a:latin typeface="+mn-ea"/>
                  <a:ea typeface="+mn-ea"/>
                </a:rPr>
                <a:t> 서버 </a:t>
              </a:r>
              <a:r>
                <a:rPr lang="en-US" altLang="ko-KR" sz="1400" b="1" dirty="0" smtClean="0">
                  <a:solidFill>
                    <a:schemeClr val="bg1"/>
                  </a:solidFill>
                  <a:latin typeface="+mn-ea"/>
                  <a:ea typeface="+mn-ea"/>
                </a:rPr>
                <a:t>15</a:t>
              </a:r>
              <a:r>
                <a:rPr lang="ko-KR" altLang="en-US" sz="1400" b="1" smtClean="0">
                  <a:solidFill>
                    <a:schemeClr val="bg1"/>
                  </a:solidFill>
                  <a:latin typeface="+mn-ea"/>
                  <a:ea typeface="+mn-ea"/>
                </a:rPr>
                <a:t>대 임대</a:t>
              </a:r>
              <a:endParaRPr lang="en-US" altLang="ko-KR" sz="1400" b="1" dirty="0" smtClean="0">
                <a:solidFill>
                  <a:schemeClr val="bg1"/>
                </a:solidFill>
                <a:latin typeface="+mn-ea"/>
                <a:ea typeface="+mn-ea"/>
              </a:endParaRPr>
            </a:p>
            <a:p>
              <a:pPr algn="l" latinLnBrk="0">
                <a:lnSpc>
                  <a:spcPct val="150000"/>
                </a:lnSpc>
                <a:buFontTx/>
                <a:buChar char="•"/>
              </a:pPr>
              <a:r>
                <a:rPr lang="en-US" altLang="ko-KR" sz="1400" b="1" dirty="0" smtClean="0">
                  <a:solidFill>
                    <a:schemeClr val="bg1"/>
                  </a:solidFill>
                  <a:latin typeface="+mn-ea"/>
                  <a:ea typeface="+mn-ea"/>
                </a:rPr>
                <a:t> Cloudera</a:t>
              </a:r>
              <a:r>
                <a:rPr lang="ko-KR" altLang="en-US" sz="1400" b="1" smtClean="0">
                  <a:solidFill>
                    <a:schemeClr val="bg1"/>
                  </a:solidFill>
                  <a:latin typeface="+mn-ea"/>
                  <a:ea typeface="+mn-ea"/>
                </a:rPr>
                <a:t>를 이용한 빅데이터 플랫폼 구성</a:t>
              </a:r>
              <a:endParaRPr lang="en-US" altLang="ko-KR" sz="1400" b="1" dirty="0" smtClean="0">
                <a:solidFill>
                  <a:schemeClr val="bg1"/>
                </a:solidFill>
                <a:latin typeface="+mn-ea"/>
                <a:ea typeface="+mn-ea"/>
              </a:endParaRPr>
            </a:p>
            <a:p>
              <a:pPr algn="l" latinLnBrk="0">
                <a:lnSpc>
                  <a:spcPct val="150000"/>
                </a:lnSpc>
                <a:buFontTx/>
                <a:buChar char="•"/>
              </a:pPr>
              <a:r>
                <a:rPr lang="en-US" altLang="ko-KR" sz="1400" b="1" dirty="0" smtClean="0">
                  <a:solidFill>
                    <a:schemeClr val="bg1"/>
                  </a:solidFill>
                  <a:latin typeface="+mn-ea"/>
                  <a:ea typeface="+mn-ea"/>
                </a:rPr>
                <a:t> </a:t>
              </a:r>
              <a:r>
                <a:rPr lang="ko-KR" altLang="en-US" sz="1400" b="1" smtClean="0">
                  <a:solidFill>
                    <a:schemeClr val="bg1"/>
                  </a:solidFill>
                  <a:latin typeface="+mn-ea"/>
                  <a:ea typeface="+mn-ea"/>
                </a:rPr>
                <a:t>웹 크롤링을 이용한 데이터 수집</a:t>
              </a:r>
              <a:r>
                <a:rPr lang="en-US" altLang="ko-KR" sz="1400" b="1" dirty="0" smtClean="0">
                  <a:solidFill>
                    <a:schemeClr val="bg1"/>
                  </a:solidFill>
                  <a:latin typeface="+mn-ea"/>
                  <a:ea typeface="+mn-ea"/>
                </a:rPr>
                <a:t>, Hadoop &amp; Spark </a:t>
              </a:r>
              <a:r>
                <a:rPr lang="ko-KR" altLang="en-US" sz="1400" b="1" smtClean="0">
                  <a:solidFill>
                    <a:schemeClr val="bg1"/>
                  </a:solidFill>
                  <a:latin typeface="+mn-ea"/>
                  <a:ea typeface="+mn-ea"/>
                </a:rPr>
                <a:t>등의 빅데이터 처리 플랫폼을 이용하여 데이터 분석</a:t>
              </a:r>
              <a:endParaRPr lang="ko-KR" altLang="ko-KR" sz="1400" b="1">
                <a:solidFill>
                  <a:schemeClr val="bg1"/>
                </a:solidFill>
                <a:latin typeface="+mn-ea"/>
                <a:ea typeface="+mn-ea"/>
              </a:endParaRPr>
            </a:p>
          </p:txBody>
        </p:sp>
        <p:sp>
          <p:nvSpPr>
            <p:cNvPr id="56" name="AutoShape 1287"/>
            <p:cNvSpPr>
              <a:spLocks noChangeArrowheads="1"/>
            </p:cNvSpPr>
            <p:nvPr/>
          </p:nvSpPr>
          <p:spPr bwMode="auto">
            <a:xfrm>
              <a:off x="263463" y="3977922"/>
              <a:ext cx="2470277" cy="152433"/>
            </a:xfrm>
            <a:prstGeom prst="roundRect">
              <a:avLst>
                <a:gd name="adj" fmla="val 50000"/>
              </a:avLst>
            </a:prstGeom>
            <a:gradFill rotWithShape="1">
              <a:gsLst>
                <a:gs pos="0">
                  <a:srgbClr val="62A6F8"/>
                </a:gs>
                <a:gs pos="100000">
                  <a:srgbClr val="0F5EB5"/>
                </a:gs>
              </a:gsLst>
              <a:lin ang="5400000" scaled="1"/>
            </a:gradFill>
            <a:ln>
              <a:noFill/>
            </a:ln>
            <a:effectLst/>
            <a:extLst>
              <a:ext uri="{91240B29-F687-4F45-9708-019B960494DF}">
                <a14:hiddenLine xmlns:a14="http://schemas.microsoft.com/office/drawing/2010/main" w="28575" algn="ctr">
                  <a:solidFill>
                    <a:srgbClr val="00285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lgn="l"/>
              <a:endParaRPr lang="ko-KR" altLang="en-US" sz="1600" b="1">
                <a:solidFill>
                  <a:schemeClr val="bg1"/>
                </a:solidFill>
                <a:latin typeface="+mn-ea"/>
                <a:ea typeface="+mn-ea"/>
              </a:endParaRPr>
            </a:p>
          </p:txBody>
        </p:sp>
        <p:sp>
          <p:nvSpPr>
            <p:cNvPr id="57" name="Rectangle 1290"/>
            <p:cNvSpPr>
              <a:spLocks noChangeArrowheads="1"/>
            </p:cNvSpPr>
            <p:nvPr/>
          </p:nvSpPr>
          <p:spPr bwMode="auto">
            <a:xfrm>
              <a:off x="241996" y="4042783"/>
              <a:ext cx="2513211" cy="471970"/>
            </a:xfrm>
            <a:prstGeom prst="rect">
              <a:avLst/>
            </a:prstGeom>
            <a:noFill/>
            <a:ln>
              <a:noFill/>
            </a:ln>
            <a:effectLst>
              <a:outerShdw dist="17961" dir="2700000" algn="ctr" rotWithShape="0">
                <a:srgbClr val="003366"/>
              </a:outerShdw>
            </a:effectLst>
            <a:extLst>
              <a:ext uri="{909E8E84-426E-40DD-AFC4-6F175D3DCCD1}">
                <a14:hiddenFill xmlns:a14="http://schemas.microsoft.com/office/drawing/2010/main">
                  <a:gradFill rotWithShape="1">
                    <a:gsLst>
                      <a:gs pos="0">
                        <a:srgbClr val="35734A">
                          <a:gamma/>
                          <a:tint val="60784"/>
                          <a:invGamma/>
                        </a:srgbClr>
                      </a:gs>
                      <a:gs pos="100000">
                        <a:srgbClr val="35734A"/>
                      </a:gs>
                    </a:gsLst>
                    <a:lin ang="5400000" scaled="1"/>
                  </a:gradFill>
                </a14:hiddenFill>
              </a:ext>
              <a:ext uri="{91240B29-F687-4F45-9708-019B960494DF}">
                <a14:hiddenLine xmlns:a14="http://schemas.microsoft.com/office/drawing/2010/main" w="28575" algn="ctr">
                  <a:solidFill>
                    <a:srgbClr val="002850"/>
                  </a:solidFill>
                  <a:miter lim="800000"/>
                  <a:headEnd/>
                  <a:tailEnd/>
                </a14:hiddenLine>
              </a:ext>
            </a:extLst>
          </p:spPr>
          <p:txBody>
            <a:bodyPr wrap="square" lIns="0" tIns="0" rIns="0" bIns="0" anchor="ctr">
              <a:spAutoFit/>
            </a:bodyPr>
            <a:lstStyle/>
            <a:p>
              <a:pPr algn="l"/>
              <a:endParaRPr lang="ko-KR" altLang="en-US" sz="1600" b="1" dirty="0">
                <a:solidFill>
                  <a:schemeClr val="bg1"/>
                </a:solidFill>
                <a:latin typeface="+mn-ea"/>
                <a:ea typeface="+mn-ea"/>
              </a:endParaRPr>
            </a:p>
          </p:txBody>
        </p:sp>
      </p:grpSp>
    </p:spTree>
    <p:extLst>
      <p:ext uri="{BB962C8B-B14F-4D97-AF65-F5344CB8AC3E}">
        <p14:creationId xmlns:p14="http://schemas.microsoft.com/office/powerpoint/2010/main" val="14624840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0"/>
          </p:nvPr>
        </p:nvSpPr>
        <p:spPr>
          <a:noFill/>
          <a:ln w="9525">
            <a:noFill/>
            <a:miter lim="800000"/>
            <a:headEnd/>
            <a:tailEnd/>
          </a:ln>
        </p:spPr>
        <p:txBody>
          <a:bodyPr vert="horz" wrap="square" lIns="91440" tIns="45720" rIns="91440" bIns="45720" numCol="1" anchor="ctr" anchorCtr="0" compatLnSpc="1">
            <a:prstTxWarp prst="textNoShape">
              <a:avLst/>
            </a:prstTxWarp>
            <a:noAutofit/>
          </a:bodyPr>
          <a:lstStyle/>
          <a:p>
            <a:r>
              <a:rPr lang="ko-KR" altLang="en-US" sz="2800" dirty="0">
                <a:latin typeface="+mn-ea"/>
              </a:rPr>
              <a:t>서버활용형태 </a:t>
            </a:r>
            <a:r>
              <a:rPr lang="en-US" altLang="ko-KR" sz="2800" dirty="0" smtClean="0">
                <a:latin typeface="+mn-ea"/>
              </a:rPr>
              <a:t>2 </a:t>
            </a:r>
            <a:r>
              <a:rPr lang="en-US" altLang="ko-KR" sz="2800" dirty="0">
                <a:latin typeface="+mn-ea"/>
              </a:rPr>
              <a:t>– </a:t>
            </a:r>
            <a:r>
              <a:rPr lang="ko-KR" altLang="en-US" sz="2800" smtClean="0">
                <a:latin typeface="+mn-ea"/>
              </a:rPr>
              <a:t>클라우드 형태의 빅데이터 테스트 환경</a:t>
            </a:r>
            <a:endParaRPr lang="ko-KR" altLang="en-US" sz="2000" spc="0" dirty="0">
              <a:solidFill>
                <a:srgbClr val="FF0000"/>
              </a:solidFill>
              <a:latin typeface="+mn-ea"/>
            </a:endParaRPr>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4"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6" name="Rectangle 6"/>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41" name="직사각형 40"/>
          <p:cNvSpPr/>
          <p:nvPr/>
        </p:nvSpPr>
        <p:spPr>
          <a:xfrm>
            <a:off x="481477" y="1687512"/>
            <a:ext cx="5090655" cy="3429024"/>
          </a:xfrm>
          <a:prstGeom prst="rect">
            <a:avLst/>
          </a:prstGeom>
          <a:solidFill>
            <a:schemeClr val="bg1">
              <a:lumMod val="75000"/>
              <a:alpha val="49000"/>
            </a:schemeClr>
          </a:solidFill>
          <a:ln>
            <a:no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endParaRPr lang="en-US" altLang="ko-KR" sz="1000" dirty="0">
              <a:solidFill>
                <a:prstClr val="black"/>
              </a:solidFill>
            </a:endParaRPr>
          </a:p>
          <a:p>
            <a:endParaRPr lang="en-US" altLang="ko-KR" sz="1000" dirty="0">
              <a:solidFill>
                <a:prstClr val="black"/>
              </a:solidFill>
            </a:endParaRPr>
          </a:p>
          <a:p>
            <a:endParaRPr lang="en-US" altLang="ko-KR" sz="1000" dirty="0">
              <a:solidFill>
                <a:prstClr val="black"/>
              </a:solidFill>
            </a:endParaRPr>
          </a:p>
          <a:p>
            <a:endParaRPr lang="en-US" altLang="ko-KR" sz="1000" dirty="0">
              <a:solidFill>
                <a:prstClr val="black"/>
              </a:solidFill>
            </a:endParaRPr>
          </a:p>
        </p:txBody>
      </p:sp>
      <p:grpSp>
        <p:nvGrpSpPr>
          <p:cNvPr id="47" name="그룹 46"/>
          <p:cNvGrpSpPr/>
          <p:nvPr/>
        </p:nvGrpSpPr>
        <p:grpSpPr>
          <a:xfrm>
            <a:off x="657602" y="4227448"/>
            <a:ext cx="3962317" cy="727610"/>
            <a:chOff x="1095464" y="5101030"/>
            <a:chExt cx="3962317" cy="727610"/>
          </a:xfrm>
        </p:grpSpPr>
        <p:pic>
          <p:nvPicPr>
            <p:cNvPr id="48" name="Picture 2" descr="Computer Server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5464" y="5101030"/>
              <a:ext cx="468905" cy="72761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Computer Server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94523" y="5101030"/>
              <a:ext cx="468905" cy="72761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Computer Server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93582" y="5101030"/>
              <a:ext cx="468905" cy="72761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Computer Server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92641" y="5101030"/>
              <a:ext cx="468905" cy="72761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Computer Server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91700" y="5101030"/>
              <a:ext cx="468905" cy="72761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Computer Server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90759" y="5101030"/>
              <a:ext cx="468905" cy="72761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Computer Server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89818" y="5101030"/>
              <a:ext cx="468905" cy="72761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Computer Server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88876" y="5101030"/>
              <a:ext cx="468905" cy="7276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그룹 55"/>
          <p:cNvGrpSpPr/>
          <p:nvPr/>
        </p:nvGrpSpPr>
        <p:grpSpPr>
          <a:xfrm>
            <a:off x="541827" y="3440003"/>
            <a:ext cx="4193866" cy="614690"/>
            <a:chOff x="1179676" y="4307823"/>
            <a:chExt cx="4193866" cy="614690"/>
          </a:xfrm>
        </p:grpSpPr>
        <p:sp>
          <p:nvSpPr>
            <p:cNvPr id="57" name="직사각형 56"/>
            <p:cNvSpPr/>
            <p:nvPr/>
          </p:nvSpPr>
          <p:spPr>
            <a:xfrm>
              <a:off x="1179676" y="4307823"/>
              <a:ext cx="4193866" cy="61469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8" name="TextBox 57"/>
            <p:cNvSpPr txBox="1"/>
            <p:nvPr/>
          </p:nvSpPr>
          <p:spPr>
            <a:xfrm>
              <a:off x="1376817" y="4492058"/>
              <a:ext cx="3799585" cy="307777"/>
            </a:xfrm>
            <a:prstGeom prst="rect">
              <a:avLst/>
            </a:prstGeom>
            <a:noFill/>
          </p:spPr>
          <p:txBody>
            <a:bodyPr wrap="square" rtlCol="0">
              <a:spAutoFit/>
            </a:bodyPr>
            <a:lstStyle/>
            <a:p>
              <a:pPr algn="ctr"/>
              <a:r>
                <a:rPr lang="en-US" altLang="ko-KR" sz="1400" b="1" dirty="0" smtClean="0"/>
                <a:t>KVM Hypervisor</a:t>
              </a:r>
              <a:endParaRPr lang="ko-KR" altLang="en-US" sz="1400" b="1" dirty="0"/>
            </a:p>
          </p:txBody>
        </p:sp>
      </p:grpSp>
      <p:grpSp>
        <p:nvGrpSpPr>
          <p:cNvPr id="59" name="그룹 58"/>
          <p:cNvGrpSpPr/>
          <p:nvPr/>
        </p:nvGrpSpPr>
        <p:grpSpPr>
          <a:xfrm>
            <a:off x="627698" y="1836286"/>
            <a:ext cx="933113" cy="443121"/>
            <a:chOff x="6518588" y="976536"/>
            <a:chExt cx="933113" cy="443121"/>
          </a:xfrm>
          <a:solidFill>
            <a:schemeClr val="accent6">
              <a:lumMod val="20000"/>
              <a:lumOff val="80000"/>
            </a:schemeClr>
          </a:solidFill>
        </p:grpSpPr>
        <p:sp>
          <p:nvSpPr>
            <p:cNvPr id="60" name="직사각형 59"/>
            <p:cNvSpPr/>
            <p:nvPr/>
          </p:nvSpPr>
          <p:spPr>
            <a:xfrm>
              <a:off x="6518588" y="976536"/>
              <a:ext cx="933113" cy="41563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61" name="Picture 6" descr="Hadoop에 대한 이미지 검색결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47165" y="983960"/>
              <a:ext cx="898001" cy="435697"/>
            </a:xfrm>
            <a:prstGeom prst="rect">
              <a:avLst/>
            </a:prstGeom>
            <a:grpFill/>
            <a:ln>
              <a:noFill/>
            </a:ln>
            <a:extLst/>
          </p:spPr>
        </p:pic>
      </p:grpSp>
      <p:grpSp>
        <p:nvGrpSpPr>
          <p:cNvPr id="62" name="그룹 61"/>
          <p:cNvGrpSpPr/>
          <p:nvPr/>
        </p:nvGrpSpPr>
        <p:grpSpPr>
          <a:xfrm>
            <a:off x="1594053" y="1833610"/>
            <a:ext cx="561865" cy="415636"/>
            <a:chOff x="3400250" y="1404852"/>
            <a:chExt cx="561865" cy="415636"/>
          </a:xfrm>
          <a:solidFill>
            <a:schemeClr val="accent6">
              <a:lumMod val="20000"/>
              <a:lumOff val="80000"/>
            </a:schemeClr>
          </a:solidFill>
        </p:grpSpPr>
        <p:sp>
          <p:nvSpPr>
            <p:cNvPr id="63" name="직사각형 62"/>
            <p:cNvSpPr/>
            <p:nvPr/>
          </p:nvSpPr>
          <p:spPr>
            <a:xfrm>
              <a:off x="3400250" y="1404852"/>
              <a:ext cx="561865" cy="41563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64" name="Picture 10" descr="Hive에 대한 이미지 검색결과"/>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2679" y="1423937"/>
              <a:ext cx="423792" cy="381413"/>
            </a:xfrm>
            <a:prstGeom prst="rect">
              <a:avLst/>
            </a:prstGeom>
            <a:grpFill/>
            <a:extLst/>
          </p:spPr>
        </p:pic>
      </p:grpSp>
      <p:grpSp>
        <p:nvGrpSpPr>
          <p:cNvPr id="65" name="그룹 64"/>
          <p:cNvGrpSpPr/>
          <p:nvPr/>
        </p:nvGrpSpPr>
        <p:grpSpPr>
          <a:xfrm>
            <a:off x="541835" y="2866787"/>
            <a:ext cx="4193851" cy="450538"/>
            <a:chOff x="1110091" y="3668395"/>
            <a:chExt cx="4193851" cy="450538"/>
          </a:xfrm>
        </p:grpSpPr>
        <p:pic>
          <p:nvPicPr>
            <p:cNvPr id="66" name="Picture 14" descr="Virtual Machine에 대한 이미지 검색결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10091" y="3668395"/>
              <a:ext cx="718084" cy="440308"/>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4" descr="Virtual Machine에 대한 이미지 검색결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06629" y="3668395"/>
              <a:ext cx="718084" cy="440308"/>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4" descr="Virtual Machine에 대한 이미지 검색결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03167" y="3668395"/>
              <a:ext cx="718084" cy="440308"/>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4" descr="Virtual Machine에 대한 이미지 검색결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99705" y="3668395"/>
              <a:ext cx="718084" cy="440308"/>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14" descr="Virtual Machine에 대한 이미지 검색결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96243" y="3678625"/>
              <a:ext cx="718084" cy="440308"/>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4" descr="Virtual Machine에 대한 이미지 검색결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92781" y="3678625"/>
              <a:ext cx="718084" cy="440308"/>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14" descr="Virtual Machine에 대한 이미지 검색결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89319" y="3678625"/>
              <a:ext cx="718084" cy="44030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14" descr="Virtual Machine에 대한 이미지 검색결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85858" y="3678625"/>
              <a:ext cx="718084" cy="4403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그룹 73"/>
          <p:cNvGrpSpPr/>
          <p:nvPr/>
        </p:nvGrpSpPr>
        <p:grpSpPr>
          <a:xfrm>
            <a:off x="657602" y="2336655"/>
            <a:ext cx="1467023" cy="415636"/>
            <a:chOff x="1219465" y="3196293"/>
            <a:chExt cx="1116847" cy="415636"/>
          </a:xfrm>
          <a:solidFill>
            <a:schemeClr val="accent6">
              <a:lumMod val="20000"/>
              <a:lumOff val="80000"/>
            </a:schemeClr>
          </a:solidFill>
        </p:grpSpPr>
        <p:sp>
          <p:nvSpPr>
            <p:cNvPr id="75" name="직사각형 74"/>
            <p:cNvSpPr/>
            <p:nvPr/>
          </p:nvSpPr>
          <p:spPr>
            <a:xfrm>
              <a:off x="1229165" y="3196293"/>
              <a:ext cx="1107147" cy="41563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6" name="TextBox 75"/>
            <p:cNvSpPr txBox="1"/>
            <p:nvPr/>
          </p:nvSpPr>
          <p:spPr>
            <a:xfrm>
              <a:off x="1219465" y="3281001"/>
              <a:ext cx="1116847" cy="247463"/>
            </a:xfrm>
            <a:prstGeom prst="rect">
              <a:avLst/>
            </a:prstGeom>
            <a:noFill/>
          </p:spPr>
          <p:txBody>
            <a:bodyPr wrap="square" rtlCol="0">
              <a:spAutoFit/>
            </a:bodyPr>
            <a:lstStyle/>
            <a:p>
              <a:pPr algn="ctr"/>
              <a:r>
                <a:rPr lang="en-US" altLang="ko-KR" sz="1000" b="1" dirty="0" smtClean="0"/>
                <a:t>Enterprise A</a:t>
              </a:r>
              <a:endParaRPr lang="ko-KR" altLang="en-US" sz="1000" b="1" dirty="0"/>
            </a:p>
          </p:txBody>
        </p:sp>
      </p:grpSp>
      <p:grpSp>
        <p:nvGrpSpPr>
          <p:cNvPr id="77" name="그룹 76"/>
          <p:cNvGrpSpPr/>
          <p:nvPr/>
        </p:nvGrpSpPr>
        <p:grpSpPr>
          <a:xfrm>
            <a:off x="2169067" y="2336655"/>
            <a:ext cx="1467023" cy="415636"/>
            <a:chOff x="1219465" y="3196293"/>
            <a:chExt cx="1116847" cy="415636"/>
          </a:xfrm>
          <a:solidFill>
            <a:schemeClr val="accent2">
              <a:lumMod val="20000"/>
              <a:lumOff val="80000"/>
            </a:schemeClr>
          </a:solidFill>
        </p:grpSpPr>
        <p:sp>
          <p:nvSpPr>
            <p:cNvPr id="78" name="직사각형 77"/>
            <p:cNvSpPr/>
            <p:nvPr/>
          </p:nvSpPr>
          <p:spPr>
            <a:xfrm>
              <a:off x="1229165" y="3196293"/>
              <a:ext cx="1107147" cy="41563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9" name="TextBox 78"/>
            <p:cNvSpPr txBox="1"/>
            <p:nvPr/>
          </p:nvSpPr>
          <p:spPr>
            <a:xfrm>
              <a:off x="1219465" y="3281001"/>
              <a:ext cx="1116847" cy="247463"/>
            </a:xfrm>
            <a:prstGeom prst="rect">
              <a:avLst/>
            </a:prstGeom>
            <a:noFill/>
          </p:spPr>
          <p:txBody>
            <a:bodyPr wrap="square" rtlCol="0">
              <a:spAutoFit/>
            </a:bodyPr>
            <a:lstStyle/>
            <a:p>
              <a:pPr algn="ctr"/>
              <a:r>
                <a:rPr lang="en-US" altLang="ko-KR" sz="1000" b="1" dirty="0" smtClean="0"/>
                <a:t>Enterprise B</a:t>
              </a:r>
              <a:endParaRPr lang="ko-KR" altLang="en-US" sz="1000" b="1" dirty="0"/>
            </a:p>
          </p:txBody>
        </p:sp>
      </p:grpSp>
      <p:grpSp>
        <p:nvGrpSpPr>
          <p:cNvPr id="80" name="그룹 79"/>
          <p:cNvGrpSpPr/>
          <p:nvPr/>
        </p:nvGrpSpPr>
        <p:grpSpPr>
          <a:xfrm>
            <a:off x="3683315" y="2336655"/>
            <a:ext cx="943456" cy="415636"/>
            <a:chOff x="1219465" y="3196293"/>
            <a:chExt cx="1116847" cy="415636"/>
          </a:xfrm>
          <a:solidFill>
            <a:schemeClr val="accent4">
              <a:lumMod val="20000"/>
              <a:lumOff val="80000"/>
            </a:schemeClr>
          </a:solidFill>
        </p:grpSpPr>
        <p:sp>
          <p:nvSpPr>
            <p:cNvPr id="81" name="직사각형 80"/>
            <p:cNvSpPr/>
            <p:nvPr/>
          </p:nvSpPr>
          <p:spPr>
            <a:xfrm>
              <a:off x="1229165" y="3196293"/>
              <a:ext cx="1107147" cy="41563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2" name="TextBox 81"/>
            <p:cNvSpPr txBox="1"/>
            <p:nvPr/>
          </p:nvSpPr>
          <p:spPr>
            <a:xfrm>
              <a:off x="1219465" y="3281001"/>
              <a:ext cx="1116847" cy="247463"/>
            </a:xfrm>
            <a:prstGeom prst="rect">
              <a:avLst/>
            </a:prstGeom>
            <a:noFill/>
          </p:spPr>
          <p:txBody>
            <a:bodyPr wrap="square" rtlCol="0">
              <a:spAutoFit/>
            </a:bodyPr>
            <a:lstStyle/>
            <a:p>
              <a:pPr algn="ctr"/>
              <a:r>
                <a:rPr lang="en-US" altLang="ko-KR" sz="1000" b="1" dirty="0" smtClean="0"/>
                <a:t>Enterprise C</a:t>
              </a:r>
              <a:endParaRPr lang="ko-KR" altLang="en-US" sz="1000" b="1" dirty="0"/>
            </a:p>
          </p:txBody>
        </p:sp>
      </p:grpSp>
      <p:sp>
        <p:nvSpPr>
          <p:cNvPr id="83" name="직사각형 82"/>
          <p:cNvSpPr/>
          <p:nvPr/>
        </p:nvSpPr>
        <p:spPr>
          <a:xfrm>
            <a:off x="2189906" y="1830388"/>
            <a:ext cx="1446184" cy="415636"/>
          </a:xfrm>
          <a:prstGeom prst="rect">
            <a:avLst/>
          </a:prstGeom>
          <a:solidFill>
            <a:schemeClr val="accent2">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84" name="Picture 6" descr="Hadoop에 대한 이미지 검색결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3998" y="1837812"/>
            <a:ext cx="898001" cy="435697"/>
          </a:xfrm>
          <a:prstGeom prst="rect">
            <a:avLst/>
          </a:prstGeom>
          <a:noFill/>
          <a:extLst>
            <a:ext uri="{909E8E84-426E-40DD-AFC4-6F175D3DCCD1}">
              <a14:hiddenFill xmlns:a14="http://schemas.microsoft.com/office/drawing/2010/main">
                <a:solidFill>
                  <a:srgbClr val="FFFFFF"/>
                </a:solidFill>
              </a14:hiddenFill>
            </a:ext>
          </a:extLst>
        </p:spPr>
      </p:pic>
      <p:grpSp>
        <p:nvGrpSpPr>
          <p:cNvPr id="85" name="그룹 84"/>
          <p:cNvGrpSpPr/>
          <p:nvPr/>
        </p:nvGrpSpPr>
        <p:grpSpPr>
          <a:xfrm>
            <a:off x="3692933" y="1837554"/>
            <a:ext cx="933838" cy="415636"/>
            <a:chOff x="7566806" y="976536"/>
            <a:chExt cx="855855" cy="415636"/>
          </a:xfrm>
          <a:solidFill>
            <a:schemeClr val="accent4">
              <a:lumMod val="20000"/>
              <a:lumOff val="80000"/>
            </a:schemeClr>
          </a:solidFill>
        </p:grpSpPr>
        <p:sp>
          <p:nvSpPr>
            <p:cNvPr id="86" name="직사각형 85"/>
            <p:cNvSpPr/>
            <p:nvPr/>
          </p:nvSpPr>
          <p:spPr>
            <a:xfrm>
              <a:off x="7566806" y="976536"/>
              <a:ext cx="855855" cy="41563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87" name="Picture 8" descr="Spark에 대한 이미지 검색결과"/>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32494" y="991674"/>
              <a:ext cx="724477" cy="385360"/>
            </a:xfrm>
            <a:prstGeom prst="rect">
              <a:avLst/>
            </a:prstGeom>
            <a:grpFill/>
            <a:extLst/>
          </p:spPr>
        </p:pic>
      </p:grpSp>
      <p:sp>
        <p:nvSpPr>
          <p:cNvPr id="88" name="TextBox 87"/>
          <p:cNvSpPr txBox="1"/>
          <p:nvPr/>
        </p:nvSpPr>
        <p:spPr>
          <a:xfrm>
            <a:off x="4768911" y="2944754"/>
            <a:ext cx="777557" cy="400110"/>
          </a:xfrm>
          <a:prstGeom prst="rect">
            <a:avLst/>
          </a:prstGeom>
          <a:noFill/>
        </p:spPr>
        <p:txBody>
          <a:bodyPr wrap="square" rtlCol="0">
            <a:spAutoFit/>
          </a:bodyPr>
          <a:lstStyle/>
          <a:p>
            <a:pPr algn="ctr"/>
            <a:r>
              <a:rPr lang="en-US" altLang="ko-KR" sz="1000" b="1" dirty="0" smtClean="0">
                <a:latin typeface="+mn-ea"/>
                <a:ea typeface="+mn-ea"/>
              </a:rPr>
              <a:t>Virtual</a:t>
            </a:r>
            <a:br>
              <a:rPr lang="en-US" altLang="ko-KR" sz="1000" b="1" dirty="0" smtClean="0">
                <a:latin typeface="+mn-ea"/>
                <a:ea typeface="+mn-ea"/>
              </a:rPr>
            </a:br>
            <a:r>
              <a:rPr lang="en-US" altLang="ko-KR" sz="1000" b="1" dirty="0" smtClean="0">
                <a:latin typeface="+mn-ea"/>
                <a:ea typeface="+mn-ea"/>
              </a:rPr>
              <a:t>Machine</a:t>
            </a:r>
            <a:endParaRPr lang="ko-KR" altLang="en-US" sz="1000" b="1" dirty="0">
              <a:latin typeface="+mn-ea"/>
              <a:ea typeface="+mn-ea"/>
            </a:endParaRPr>
          </a:p>
        </p:txBody>
      </p:sp>
      <p:sp>
        <p:nvSpPr>
          <p:cNvPr id="89" name="TextBox 88"/>
          <p:cNvSpPr txBox="1"/>
          <p:nvPr/>
        </p:nvSpPr>
        <p:spPr>
          <a:xfrm>
            <a:off x="4768911" y="3603345"/>
            <a:ext cx="777557" cy="400110"/>
          </a:xfrm>
          <a:prstGeom prst="rect">
            <a:avLst/>
          </a:prstGeom>
          <a:noFill/>
        </p:spPr>
        <p:txBody>
          <a:bodyPr wrap="square" rtlCol="0">
            <a:spAutoFit/>
          </a:bodyPr>
          <a:lstStyle/>
          <a:p>
            <a:pPr algn="ctr"/>
            <a:r>
              <a:rPr lang="en-US" altLang="ko-KR" sz="1000" b="1" smtClean="0">
                <a:latin typeface="+mn-ea"/>
                <a:ea typeface="+mn-ea"/>
              </a:rPr>
              <a:t>Cloud Platform</a:t>
            </a:r>
            <a:endParaRPr lang="ko-KR" altLang="en-US" sz="1000" b="1" dirty="0">
              <a:latin typeface="+mn-ea"/>
              <a:ea typeface="+mn-ea"/>
            </a:endParaRPr>
          </a:p>
        </p:txBody>
      </p:sp>
      <p:sp>
        <p:nvSpPr>
          <p:cNvPr id="90" name="TextBox 89"/>
          <p:cNvSpPr txBox="1"/>
          <p:nvPr/>
        </p:nvSpPr>
        <p:spPr>
          <a:xfrm>
            <a:off x="4768911" y="4459293"/>
            <a:ext cx="777557" cy="400110"/>
          </a:xfrm>
          <a:prstGeom prst="rect">
            <a:avLst/>
          </a:prstGeom>
          <a:noFill/>
        </p:spPr>
        <p:txBody>
          <a:bodyPr wrap="square" rtlCol="0">
            <a:spAutoFit/>
          </a:bodyPr>
          <a:lstStyle/>
          <a:p>
            <a:pPr algn="ctr"/>
            <a:r>
              <a:rPr lang="en-US" altLang="ko-KR" sz="1000" b="1" dirty="0" smtClean="0">
                <a:latin typeface="+mn-ea"/>
                <a:ea typeface="+mn-ea"/>
              </a:rPr>
              <a:t>ABRC Server</a:t>
            </a:r>
            <a:endParaRPr lang="ko-KR" altLang="en-US" sz="1000" b="1" dirty="0">
              <a:latin typeface="+mn-ea"/>
              <a:ea typeface="+mn-ea"/>
            </a:endParaRPr>
          </a:p>
        </p:txBody>
      </p:sp>
      <p:sp>
        <p:nvSpPr>
          <p:cNvPr id="91" name="TextBox 90"/>
          <p:cNvSpPr txBox="1"/>
          <p:nvPr/>
        </p:nvSpPr>
        <p:spPr>
          <a:xfrm>
            <a:off x="4768911" y="1959513"/>
            <a:ext cx="777557" cy="400110"/>
          </a:xfrm>
          <a:prstGeom prst="rect">
            <a:avLst/>
          </a:prstGeom>
          <a:noFill/>
        </p:spPr>
        <p:txBody>
          <a:bodyPr wrap="square" rtlCol="0">
            <a:spAutoFit/>
          </a:bodyPr>
          <a:lstStyle/>
          <a:p>
            <a:pPr algn="ctr"/>
            <a:r>
              <a:rPr lang="en-US" altLang="ko-KR" sz="1000" b="1" dirty="0" err="1" smtClean="0">
                <a:latin typeface="+mn-ea"/>
                <a:ea typeface="+mn-ea"/>
              </a:rPr>
              <a:t>BigData</a:t>
            </a:r>
            <a:r>
              <a:rPr lang="en-US" altLang="ko-KR" sz="1000" b="1" dirty="0" smtClean="0">
                <a:latin typeface="+mn-ea"/>
                <a:ea typeface="+mn-ea"/>
              </a:rPr>
              <a:t> Platform</a:t>
            </a:r>
            <a:endParaRPr lang="ko-KR" altLang="en-US" sz="1000" b="1" dirty="0">
              <a:latin typeface="+mn-ea"/>
              <a:ea typeface="+mn-ea"/>
            </a:endParaRPr>
          </a:p>
        </p:txBody>
      </p:sp>
      <p:cxnSp>
        <p:nvCxnSpPr>
          <p:cNvPr id="92" name="직선 연결선[R] 77"/>
          <p:cNvCxnSpPr/>
          <p:nvPr/>
        </p:nvCxnSpPr>
        <p:spPr>
          <a:xfrm flipH="1">
            <a:off x="4845854" y="2623903"/>
            <a:ext cx="623671"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3" name="직선 연결선[R] 84"/>
          <p:cNvCxnSpPr/>
          <p:nvPr/>
        </p:nvCxnSpPr>
        <p:spPr>
          <a:xfrm flipH="1">
            <a:off x="4845854" y="3468579"/>
            <a:ext cx="623671"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4" name="직선 연결선[R] 85"/>
          <p:cNvCxnSpPr/>
          <p:nvPr/>
        </p:nvCxnSpPr>
        <p:spPr>
          <a:xfrm flipH="1">
            <a:off x="4845854" y="4227448"/>
            <a:ext cx="623671"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01" name="그룹 19"/>
          <p:cNvGrpSpPr/>
          <p:nvPr/>
        </p:nvGrpSpPr>
        <p:grpSpPr>
          <a:xfrm>
            <a:off x="357158" y="906522"/>
            <a:ext cx="8544633" cy="493990"/>
            <a:chOff x="395536" y="1363370"/>
            <a:chExt cx="8612810" cy="493990"/>
          </a:xfrm>
        </p:grpSpPr>
        <p:grpSp>
          <p:nvGrpSpPr>
            <p:cNvPr id="102" name="그룹 200"/>
            <p:cNvGrpSpPr/>
            <p:nvPr/>
          </p:nvGrpSpPr>
          <p:grpSpPr>
            <a:xfrm>
              <a:off x="395536" y="1363370"/>
              <a:ext cx="8612810" cy="493990"/>
              <a:chOff x="-1085098" y="4275521"/>
              <a:chExt cx="5264336" cy="392059"/>
            </a:xfrm>
          </p:grpSpPr>
          <p:sp>
            <p:nvSpPr>
              <p:cNvPr id="104" name="AutoShape 153"/>
              <p:cNvSpPr>
                <a:spLocks noChangeArrowheads="1"/>
              </p:cNvSpPr>
              <p:nvPr/>
            </p:nvSpPr>
            <p:spPr bwMode="auto">
              <a:xfrm>
                <a:off x="-1014278" y="4275521"/>
                <a:ext cx="5193516" cy="369336"/>
              </a:xfrm>
              <a:prstGeom prst="roundRect">
                <a:avLst>
                  <a:gd name="adj" fmla="val 5890"/>
                </a:avLst>
              </a:prstGeom>
              <a:gradFill flip="none" rotWithShape="1">
                <a:gsLst>
                  <a:gs pos="0">
                    <a:srgbClr val="D6ECFF">
                      <a:lumMod val="50000"/>
                      <a:shade val="30000"/>
                      <a:satMod val="115000"/>
                    </a:srgbClr>
                  </a:gs>
                  <a:gs pos="50000">
                    <a:srgbClr val="D6ECFF">
                      <a:lumMod val="50000"/>
                      <a:shade val="67500"/>
                      <a:satMod val="115000"/>
                    </a:srgbClr>
                  </a:gs>
                  <a:gs pos="100000">
                    <a:srgbClr val="D6ECFF">
                      <a:lumMod val="50000"/>
                      <a:shade val="100000"/>
                      <a:satMod val="115000"/>
                    </a:srgbClr>
                  </a:gs>
                </a:gsLst>
                <a:lin ang="16200000" scaled="1"/>
                <a:tileRect/>
              </a:gradFill>
              <a:ln w="25400">
                <a:solidFill>
                  <a:sysClr val="window" lastClr="FFFFFF"/>
                </a:solidFill>
                <a:round/>
                <a:headEnd/>
                <a:tailEnd/>
              </a:ln>
              <a:effectLst>
                <a:outerShdw blurRad="127000" dir="2700000" algn="tl" rotWithShape="0">
                  <a:srgbClr val="D6ECFF">
                    <a:lumMod val="25000"/>
                    <a:alpha val="40000"/>
                  </a:srgbClr>
                </a:outerShdw>
              </a:effectLst>
            </p:spPr>
            <p:txBody>
              <a:bodyPr wrap="none" tIns="108000" anchor="ctr" anchorCtr="0">
                <a:scene3d>
                  <a:camera prst="orthographicFront"/>
                  <a:lightRig rig="threePt" dir="t"/>
                </a:scene3d>
                <a:sp3d extrusionH="57150" contourW="31750">
                  <a:bevelT w="0" prst="coolSlant"/>
                </a:sp3d>
              </a:bodyPr>
              <a:lstStyle/>
              <a:p>
                <a:pPr marL="0" marR="0" lvl="0" indent="-180975" defTabSz="914400" eaLnBrk="1" fontAlgn="auto" latinLnBrk="0" hangingPunct="1">
                  <a:lnSpc>
                    <a:spcPct val="80000"/>
                  </a:lnSpc>
                  <a:spcBef>
                    <a:spcPts val="0"/>
                  </a:spcBef>
                  <a:spcAft>
                    <a:spcPts val="0"/>
                  </a:spcAft>
                  <a:buClr>
                    <a:srgbClr val="FFFFFF"/>
                  </a:buClr>
                  <a:buSzTx/>
                  <a:buFontTx/>
                  <a:buNone/>
                  <a:tabLst/>
                  <a:defRPr/>
                </a:pPr>
                <a:endParaRPr kumimoji="0" lang="ko-KR" altLang="en-US" kern="0" dirty="0">
                  <a:ln>
                    <a:solidFill>
                      <a:prstClr val="white">
                        <a:alpha val="5000"/>
                      </a:prstClr>
                    </a:solidFill>
                  </a:ln>
                  <a:solidFill>
                    <a:srgbClr val="FFFF00"/>
                  </a:solidFill>
                  <a:effectLst>
                    <a:outerShdw blurRad="266700" dir="2700000" algn="tl" rotWithShape="0">
                      <a:prstClr val="black">
                        <a:alpha val="66000"/>
                      </a:prstClr>
                    </a:outerShdw>
                  </a:effectLst>
                  <a:latin typeface="HY견고딕" pitchFamily="18" charset="-127"/>
                  <a:ea typeface="HY견고딕" pitchFamily="18" charset="-127"/>
                </a:endParaRPr>
              </a:p>
            </p:txBody>
          </p:sp>
          <p:sp>
            <p:nvSpPr>
              <p:cNvPr id="105" name="자유형 204"/>
              <p:cNvSpPr/>
              <p:nvPr/>
            </p:nvSpPr>
            <p:spPr>
              <a:xfrm>
                <a:off x="-1085098" y="4293512"/>
                <a:ext cx="1483862" cy="374068"/>
              </a:xfrm>
              <a:custGeom>
                <a:avLst/>
                <a:gdLst>
                  <a:gd name="connsiteX0" fmla="*/ 0 w 1944216"/>
                  <a:gd name="connsiteY0" fmla="*/ 29480 h 720080"/>
                  <a:gd name="connsiteX1" fmla="*/ 8635 w 1944216"/>
                  <a:gd name="connsiteY1" fmla="*/ 8634 h 720080"/>
                  <a:gd name="connsiteX2" fmla="*/ 29481 w 1944216"/>
                  <a:gd name="connsiteY2" fmla="*/ 0 h 720080"/>
                  <a:gd name="connsiteX3" fmla="*/ 1914736 w 1944216"/>
                  <a:gd name="connsiteY3" fmla="*/ 0 h 720080"/>
                  <a:gd name="connsiteX4" fmla="*/ 1935582 w 1944216"/>
                  <a:gd name="connsiteY4" fmla="*/ 8635 h 720080"/>
                  <a:gd name="connsiteX5" fmla="*/ 1944216 w 1944216"/>
                  <a:gd name="connsiteY5" fmla="*/ 29481 h 720080"/>
                  <a:gd name="connsiteX6" fmla="*/ 1944216 w 1944216"/>
                  <a:gd name="connsiteY6" fmla="*/ 690600 h 720080"/>
                  <a:gd name="connsiteX7" fmla="*/ 1935582 w 1944216"/>
                  <a:gd name="connsiteY7" fmla="*/ 711446 h 720080"/>
                  <a:gd name="connsiteX8" fmla="*/ 1914736 w 1944216"/>
                  <a:gd name="connsiteY8" fmla="*/ 720080 h 720080"/>
                  <a:gd name="connsiteX9" fmla="*/ 29480 w 1944216"/>
                  <a:gd name="connsiteY9" fmla="*/ 720080 h 720080"/>
                  <a:gd name="connsiteX10" fmla="*/ 8634 w 1944216"/>
                  <a:gd name="connsiteY10" fmla="*/ 711445 h 720080"/>
                  <a:gd name="connsiteX11" fmla="*/ 0 w 1944216"/>
                  <a:gd name="connsiteY11" fmla="*/ 690599 h 720080"/>
                  <a:gd name="connsiteX12" fmla="*/ 0 w 1944216"/>
                  <a:gd name="connsiteY12" fmla="*/ 29480 h 720080"/>
                  <a:gd name="connsiteX0" fmla="*/ 0 w 1944216"/>
                  <a:gd name="connsiteY0" fmla="*/ 135945 h 914200"/>
                  <a:gd name="connsiteX1" fmla="*/ 8635 w 1944216"/>
                  <a:gd name="connsiteY1" fmla="*/ 115099 h 914200"/>
                  <a:gd name="connsiteX2" fmla="*/ 29481 w 1944216"/>
                  <a:gd name="connsiteY2" fmla="*/ 106465 h 914200"/>
                  <a:gd name="connsiteX3" fmla="*/ 1914736 w 1944216"/>
                  <a:gd name="connsiteY3" fmla="*/ 106465 h 914200"/>
                  <a:gd name="connsiteX4" fmla="*/ 1935582 w 1944216"/>
                  <a:gd name="connsiteY4" fmla="*/ 115100 h 914200"/>
                  <a:gd name="connsiteX5" fmla="*/ 1944216 w 1944216"/>
                  <a:gd name="connsiteY5" fmla="*/ 797065 h 914200"/>
                  <a:gd name="connsiteX6" fmla="*/ 1935582 w 1944216"/>
                  <a:gd name="connsiteY6" fmla="*/ 817911 h 914200"/>
                  <a:gd name="connsiteX7" fmla="*/ 1914736 w 1944216"/>
                  <a:gd name="connsiteY7" fmla="*/ 826545 h 914200"/>
                  <a:gd name="connsiteX8" fmla="*/ 29480 w 1944216"/>
                  <a:gd name="connsiteY8" fmla="*/ 826545 h 914200"/>
                  <a:gd name="connsiteX9" fmla="*/ 8634 w 1944216"/>
                  <a:gd name="connsiteY9" fmla="*/ 817910 h 914200"/>
                  <a:gd name="connsiteX10" fmla="*/ 0 w 1944216"/>
                  <a:gd name="connsiteY10" fmla="*/ 797064 h 914200"/>
                  <a:gd name="connsiteX11" fmla="*/ 0 w 1944216"/>
                  <a:gd name="connsiteY11" fmla="*/ 135945 h 914200"/>
                  <a:gd name="connsiteX0" fmla="*/ 0 w 2233859"/>
                  <a:gd name="connsiteY0" fmla="*/ 29480 h 809174"/>
                  <a:gd name="connsiteX1" fmla="*/ 8635 w 2233859"/>
                  <a:gd name="connsiteY1" fmla="*/ 8634 h 809174"/>
                  <a:gd name="connsiteX2" fmla="*/ 29481 w 2233859"/>
                  <a:gd name="connsiteY2" fmla="*/ 0 h 809174"/>
                  <a:gd name="connsiteX3" fmla="*/ 1914736 w 2233859"/>
                  <a:gd name="connsiteY3" fmla="*/ 0 h 809174"/>
                  <a:gd name="connsiteX4" fmla="*/ 1944216 w 2233859"/>
                  <a:gd name="connsiteY4" fmla="*/ 690600 h 809174"/>
                  <a:gd name="connsiteX5" fmla="*/ 1935582 w 2233859"/>
                  <a:gd name="connsiteY5" fmla="*/ 711446 h 809174"/>
                  <a:gd name="connsiteX6" fmla="*/ 1914736 w 2233859"/>
                  <a:gd name="connsiteY6" fmla="*/ 720080 h 809174"/>
                  <a:gd name="connsiteX7" fmla="*/ 29480 w 2233859"/>
                  <a:gd name="connsiteY7" fmla="*/ 720080 h 809174"/>
                  <a:gd name="connsiteX8" fmla="*/ 8634 w 2233859"/>
                  <a:gd name="connsiteY8" fmla="*/ 711445 h 809174"/>
                  <a:gd name="connsiteX9" fmla="*/ 0 w 2233859"/>
                  <a:gd name="connsiteY9" fmla="*/ 690599 h 809174"/>
                  <a:gd name="connsiteX10" fmla="*/ 0 w 2233859"/>
                  <a:gd name="connsiteY10" fmla="*/ 29480 h 809174"/>
                  <a:gd name="connsiteX0" fmla="*/ 0 w 2232420"/>
                  <a:gd name="connsiteY0" fmla="*/ 29480 h 720080"/>
                  <a:gd name="connsiteX1" fmla="*/ 8635 w 2232420"/>
                  <a:gd name="connsiteY1" fmla="*/ 8634 h 720080"/>
                  <a:gd name="connsiteX2" fmla="*/ 29481 w 2232420"/>
                  <a:gd name="connsiteY2" fmla="*/ 0 h 720080"/>
                  <a:gd name="connsiteX3" fmla="*/ 1914736 w 2232420"/>
                  <a:gd name="connsiteY3" fmla="*/ 0 h 720080"/>
                  <a:gd name="connsiteX4" fmla="*/ 1935582 w 2232420"/>
                  <a:gd name="connsiteY4" fmla="*/ 711446 h 720080"/>
                  <a:gd name="connsiteX5" fmla="*/ 1914736 w 2232420"/>
                  <a:gd name="connsiteY5" fmla="*/ 720080 h 720080"/>
                  <a:gd name="connsiteX6" fmla="*/ 29480 w 2232420"/>
                  <a:gd name="connsiteY6" fmla="*/ 720080 h 720080"/>
                  <a:gd name="connsiteX7" fmla="*/ 8634 w 2232420"/>
                  <a:gd name="connsiteY7" fmla="*/ 711445 h 720080"/>
                  <a:gd name="connsiteX8" fmla="*/ 0 w 2232420"/>
                  <a:gd name="connsiteY8" fmla="*/ 690599 h 720080"/>
                  <a:gd name="connsiteX9" fmla="*/ 0 w 2232420"/>
                  <a:gd name="connsiteY9"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914736 w 2228945"/>
                  <a:gd name="connsiteY4" fmla="*/ 720080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224137 w 2228945"/>
                  <a:gd name="connsiteY4" fmla="*/ 720079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224137 w 2228945"/>
                  <a:gd name="connsiteY4" fmla="*/ 720079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1914736"/>
                  <a:gd name="connsiteY0" fmla="*/ 29480 h 720080"/>
                  <a:gd name="connsiteX1" fmla="*/ 8635 w 1914736"/>
                  <a:gd name="connsiteY1" fmla="*/ 8634 h 720080"/>
                  <a:gd name="connsiteX2" fmla="*/ 29481 w 1914736"/>
                  <a:gd name="connsiteY2" fmla="*/ 0 h 720080"/>
                  <a:gd name="connsiteX3" fmla="*/ 1914736 w 1914736"/>
                  <a:gd name="connsiteY3" fmla="*/ 0 h 720080"/>
                  <a:gd name="connsiteX4" fmla="*/ 1224137 w 1914736"/>
                  <a:gd name="connsiteY4" fmla="*/ 720079 h 720080"/>
                  <a:gd name="connsiteX5" fmla="*/ 29480 w 1914736"/>
                  <a:gd name="connsiteY5" fmla="*/ 720080 h 720080"/>
                  <a:gd name="connsiteX6" fmla="*/ 8634 w 1914736"/>
                  <a:gd name="connsiteY6" fmla="*/ 711445 h 720080"/>
                  <a:gd name="connsiteX7" fmla="*/ 0 w 1914736"/>
                  <a:gd name="connsiteY7" fmla="*/ 690599 h 720080"/>
                  <a:gd name="connsiteX8" fmla="*/ 0 w 1914736"/>
                  <a:gd name="connsiteY8" fmla="*/ 29480 h 720080"/>
                  <a:gd name="connsiteX0" fmla="*/ 0 w 1914736"/>
                  <a:gd name="connsiteY0" fmla="*/ 29480 h 720080"/>
                  <a:gd name="connsiteX1" fmla="*/ 8635 w 1914736"/>
                  <a:gd name="connsiteY1" fmla="*/ 8634 h 720080"/>
                  <a:gd name="connsiteX2" fmla="*/ 29481 w 1914736"/>
                  <a:gd name="connsiteY2" fmla="*/ 0 h 720080"/>
                  <a:gd name="connsiteX3" fmla="*/ 1914736 w 1914736"/>
                  <a:gd name="connsiteY3" fmla="*/ 0 h 720080"/>
                  <a:gd name="connsiteX4" fmla="*/ 1224137 w 1914736"/>
                  <a:gd name="connsiteY4" fmla="*/ 720079 h 720080"/>
                  <a:gd name="connsiteX5" fmla="*/ 29480 w 1914736"/>
                  <a:gd name="connsiteY5" fmla="*/ 720080 h 720080"/>
                  <a:gd name="connsiteX6" fmla="*/ 8634 w 1914736"/>
                  <a:gd name="connsiteY6" fmla="*/ 711445 h 720080"/>
                  <a:gd name="connsiteX7" fmla="*/ 0 w 1914736"/>
                  <a:gd name="connsiteY7" fmla="*/ 690599 h 720080"/>
                  <a:gd name="connsiteX8" fmla="*/ 0 w 1914736"/>
                  <a:gd name="connsiteY8" fmla="*/ 29480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736" h="720080">
                    <a:moveTo>
                      <a:pt x="0" y="29480"/>
                    </a:moveTo>
                    <a:cubicBezTo>
                      <a:pt x="0" y="21661"/>
                      <a:pt x="3106" y="14163"/>
                      <a:pt x="8635" y="8634"/>
                    </a:cubicBezTo>
                    <a:cubicBezTo>
                      <a:pt x="14164" y="3105"/>
                      <a:pt x="21662" y="0"/>
                      <a:pt x="29481" y="0"/>
                    </a:cubicBezTo>
                    <a:lnTo>
                      <a:pt x="1914736" y="0"/>
                    </a:lnTo>
                    <a:cubicBezTo>
                      <a:pt x="1569180" y="131494"/>
                      <a:pt x="1387854" y="395359"/>
                      <a:pt x="1224137" y="720079"/>
                    </a:cubicBezTo>
                    <a:lnTo>
                      <a:pt x="29480" y="720080"/>
                    </a:lnTo>
                    <a:cubicBezTo>
                      <a:pt x="21661" y="720080"/>
                      <a:pt x="14163" y="716974"/>
                      <a:pt x="8634" y="711445"/>
                    </a:cubicBezTo>
                    <a:cubicBezTo>
                      <a:pt x="3105" y="705916"/>
                      <a:pt x="0" y="698418"/>
                      <a:pt x="0" y="690599"/>
                    </a:cubicBezTo>
                    <a:lnTo>
                      <a:pt x="0" y="29480"/>
                    </a:lnTo>
                    <a:close/>
                  </a:path>
                </a:pathLst>
              </a:custGeom>
              <a:solidFill>
                <a:sysClr val="window" lastClr="FFFFFF">
                  <a:alpha val="20000"/>
                </a:sysClr>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smtClean="0">
                  <a:ln>
                    <a:noFill/>
                  </a:ln>
                  <a:solidFill>
                    <a:prstClr val="white"/>
                  </a:solidFill>
                  <a:effectLst/>
                  <a:uLnTx/>
                  <a:uFillTx/>
                  <a:latin typeface="Dinmed"/>
                  <a:ea typeface="-윤고딕130"/>
                  <a:cs typeface="+mn-cs"/>
                </a:endParaRPr>
              </a:p>
            </p:txBody>
          </p:sp>
        </p:grpSp>
        <p:sp>
          <p:nvSpPr>
            <p:cNvPr id="103" name="TextBox 102"/>
            <p:cNvSpPr txBox="1"/>
            <p:nvPr/>
          </p:nvSpPr>
          <p:spPr>
            <a:xfrm>
              <a:off x="747617" y="1402342"/>
              <a:ext cx="7931833" cy="338554"/>
            </a:xfrm>
            <a:prstGeom prst="rect">
              <a:avLst/>
            </a:prstGeom>
            <a:noFill/>
          </p:spPr>
          <p:txBody>
            <a:bodyPr wrap="square" rtlCol="0" anchor="ctr">
              <a:spAutoFit/>
            </a:bodyPr>
            <a:lstStyle/>
            <a:p>
              <a:pPr lvl="0"/>
              <a:r>
                <a:rPr kumimoji="0" lang="ko-KR" altLang="en-US" sz="1600" kern="0" dirty="0" err="1" smtClean="0">
                  <a:ln>
                    <a:solidFill>
                      <a:prstClr val="white">
                        <a:alpha val="5000"/>
                      </a:prstClr>
                    </a:solidFill>
                  </a:ln>
                  <a:solidFill>
                    <a:schemeClr val="bg1"/>
                  </a:solidFill>
                  <a:effectLst>
                    <a:outerShdw blurRad="266700" dir="2700000" algn="tl" rotWithShape="0">
                      <a:prstClr val="black">
                        <a:alpha val="66000"/>
                      </a:prstClr>
                    </a:outerShdw>
                  </a:effectLst>
                  <a:latin typeface="HY견고딕" pitchFamily="18" charset="-127"/>
                  <a:ea typeface="HY견고딕" pitchFamily="18" charset="-127"/>
                </a:rPr>
                <a:t>클라우드</a:t>
              </a:r>
              <a:r>
                <a:rPr kumimoji="0" lang="ko-KR" altLang="en-US" sz="1600" kern="0" dirty="0" smtClean="0">
                  <a:ln>
                    <a:solidFill>
                      <a:prstClr val="white">
                        <a:alpha val="5000"/>
                      </a:prstClr>
                    </a:solidFill>
                  </a:ln>
                  <a:solidFill>
                    <a:schemeClr val="bg1"/>
                  </a:solidFill>
                  <a:effectLst>
                    <a:outerShdw blurRad="266700" dir="2700000" algn="tl" rotWithShape="0">
                      <a:prstClr val="black">
                        <a:alpha val="66000"/>
                      </a:prstClr>
                    </a:outerShdw>
                  </a:effectLst>
                  <a:latin typeface="HY견고딕" pitchFamily="18" charset="-127"/>
                  <a:ea typeface="HY견고딕" pitchFamily="18" charset="-127"/>
                </a:rPr>
                <a:t> </a:t>
              </a:r>
              <a:r>
                <a:rPr kumimoji="0" lang="ko-KR" altLang="en-US" sz="1600" kern="0" dirty="0" err="1" smtClean="0">
                  <a:ln>
                    <a:solidFill>
                      <a:prstClr val="white">
                        <a:alpha val="5000"/>
                      </a:prstClr>
                    </a:solidFill>
                  </a:ln>
                  <a:solidFill>
                    <a:schemeClr val="bg1"/>
                  </a:solidFill>
                  <a:effectLst>
                    <a:outerShdw blurRad="266700" dir="2700000" algn="tl" rotWithShape="0">
                      <a:prstClr val="black">
                        <a:alpha val="66000"/>
                      </a:prstClr>
                    </a:outerShdw>
                  </a:effectLst>
                  <a:latin typeface="HY견고딕" pitchFamily="18" charset="-127"/>
                  <a:ea typeface="HY견고딕" pitchFamily="18" charset="-127"/>
                </a:rPr>
                <a:t>빅데이터</a:t>
              </a:r>
              <a:r>
                <a:rPr kumimoji="0" lang="ko-KR" altLang="en-US" sz="1600" kern="0" dirty="0" smtClean="0">
                  <a:ln>
                    <a:solidFill>
                      <a:prstClr val="white">
                        <a:alpha val="5000"/>
                      </a:prstClr>
                    </a:solidFill>
                  </a:ln>
                  <a:solidFill>
                    <a:schemeClr val="bg1"/>
                  </a:solidFill>
                  <a:effectLst>
                    <a:outerShdw blurRad="266700" dir="2700000" algn="tl" rotWithShape="0">
                      <a:prstClr val="black">
                        <a:alpha val="66000"/>
                      </a:prstClr>
                    </a:outerShdw>
                  </a:effectLst>
                  <a:latin typeface="HY견고딕" pitchFamily="18" charset="-127"/>
                  <a:ea typeface="HY견고딕" pitchFamily="18" charset="-127"/>
                </a:rPr>
                <a:t> 테스트 환경 구축</a:t>
              </a:r>
              <a:endParaRPr kumimoji="0" lang="ko-KR" altLang="en-US" sz="1600" kern="0" dirty="0">
                <a:ln>
                  <a:solidFill>
                    <a:prstClr val="white">
                      <a:alpha val="5000"/>
                    </a:prstClr>
                  </a:solidFill>
                </a:ln>
                <a:solidFill>
                  <a:schemeClr val="bg1"/>
                </a:solidFill>
                <a:effectLst>
                  <a:outerShdw blurRad="266700" dir="2700000" algn="tl" rotWithShape="0">
                    <a:prstClr val="black">
                      <a:alpha val="66000"/>
                    </a:prstClr>
                  </a:outerShdw>
                </a:effectLst>
                <a:latin typeface="HY견고딕" pitchFamily="18" charset="-127"/>
                <a:ea typeface="HY견고딕" pitchFamily="18" charset="-127"/>
              </a:endParaRPr>
            </a:p>
          </p:txBody>
        </p:sp>
      </p:grpSp>
      <p:sp>
        <p:nvSpPr>
          <p:cNvPr id="106" name="직사각형 105"/>
          <p:cNvSpPr/>
          <p:nvPr/>
        </p:nvSpPr>
        <p:spPr>
          <a:xfrm>
            <a:off x="5643570" y="1687512"/>
            <a:ext cx="3286148" cy="3456000"/>
          </a:xfrm>
          <a:prstGeom prst="rect">
            <a:avLst/>
          </a:prstGeom>
          <a:solidFill>
            <a:schemeClr val="bg1">
              <a:lumMod val="75000"/>
              <a:alpha val="49000"/>
            </a:schemeClr>
          </a:solidFill>
          <a:ln>
            <a:no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endParaRPr lang="en-US" altLang="ko-KR" sz="1000" b="1" dirty="0">
              <a:solidFill>
                <a:prstClr val="black"/>
              </a:solidFill>
              <a:latin typeface="+mn-ea"/>
            </a:endParaRPr>
          </a:p>
          <a:p>
            <a:endParaRPr lang="en-US" altLang="ko-KR" sz="1000" b="1" dirty="0">
              <a:solidFill>
                <a:prstClr val="black"/>
              </a:solidFill>
              <a:latin typeface="+mn-ea"/>
            </a:endParaRPr>
          </a:p>
          <a:p>
            <a:endParaRPr lang="en-US" altLang="ko-KR" sz="1000" b="1" dirty="0">
              <a:solidFill>
                <a:prstClr val="black"/>
              </a:solidFill>
              <a:latin typeface="+mn-ea"/>
            </a:endParaRPr>
          </a:p>
          <a:p>
            <a:endParaRPr lang="en-US" altLang="ko-KR" sz="1000" b="1" dirty="0">
              <a:solidFill>
                <a:prstClr val="black"/>
              </a:solidFill>
              <a:latin typeface="+mn-ea"/>
            </a:endParaRPr>
          </a:p>
        </p:txBody>
      </p:sp>
      <p:pic>
        <p:nvPicPr>
          <p:cNvPr id="107" name="Picture 69" descr="공"/>
          <p:cNvPicPr>
            <a:picLocks noChangeAspect="1" noChangeArrowheads="1"/>
          </p:cNvPicPr>
          <p:nvPr/>
        </p:nvPicPr>
        <p:blipFill>
          <a:blip r:embed="rId7" cstate="print">
            <a:lum bright="-6000" contrast="36000"/>
            <a:extLst>
              <a:ext uri="{28A0092B-C50C-407E-A947-70E740481C1C}">
                <a14:useLocalDpi xmlns:a14="http://schemas.microsoft.com/office/drawing/2010/main" val="0"/>
              </a:ext>
            </a:extLst>
          </a:blip>
          <a:srcRect/>
          <a:stretch>
            <a:fillRect/>
          </a:stretch>
        </p:blipFill>
        <p:spPr bwMode="auto">
          <a:xfrm>
            <a:off x="5684660" y="1781437"/>
            <a:ext cx="152373" cy="144000"/>
          </a:xfrm>
          <a:prstGeom prst="rect">
            <a:avLst/>
          </a:prstGeom>
          <a:noFill/>
          <a:extLst>
            <a:ext uri="{909E8E84-426E-40DD-AFC4-6F175D3DCCD1}">
              <a14:hiddenFill xmlns:a14="http://schemas.microsoft.com/office/drawing/2010/main">
                <a:solidFill>
                  <a:schemeClr val="hlink"/>
                </a:solidFill>
              </a14:hiddenFill>
            </a:ext>
          </a:extLst>
        </p:spPr>
      </p:pic>
      <p:sp>
        <p:nvSpPr>
          <p:cNvPr id="108" name="직사각형 107"/>
          <p:cNvSpPr/>
          <p:nvPr/>
        </p:nvSpPr>
        <p:spPr>
          <a:xfrm>
            <a:off x="5786446" y="1745437"/>
            <a:ext cx="3071834" cy="638636"/>
          </a:xfrm>
          <a:prstGeom prst="rect">
            <a:avLst/>
          </a:prstGeom>
        </p:spPr>
        <p:txBody>
          <a:bodyPr wrap="square">
            <a:spAutoFit/>
          </a:bodyPr>
          <a:lstStyle/>
          <a:p>
            <a:pPr algn="just">
              <a:spcAft>
                <a:spcPts val="300"/>
              </a:spcAft>
            </a:pPr>
            <a:r>
              <a:rPr lang="ko-KR" altLang="en-US" sz="1100" b="1" smtClean="0">
                <a:ln>
                  <a:solidFill>
                    <a:schemeClr val="tx1">
                      <a:lumMod val="65000"/>
                      <a:lumOff val="35000"/>
                      <a:alpha val="0"/>
                    </a:schemeClr>
                  </a:solidFill>
                </a:ln>
                <a:solidFill>
                  <a:srgbClr val="192761"/>
                </a:solidFill>
                <a:latin typeface="+mn-ea"/>
                <a:ea typeface="+mn-ea"/>
              </a:rPr>
              <a:t>기업 요청 사항</a:t>
            </a:r>
            <a:endParaRPr lang="en-US" altLang="ko-KR" sz="1100" b="1" smtClean="0">
              <a:ln>
                <a:solidFill>
                  <a:schemeClr val="tx1">
                    <a:lumMod val="65000"/>
                    <a:lumOff val="35000"/>
                    <a:alpha val="0"/>
                  </a:schemeClr>
                </a:solidFill>
              </a:ln>
              <a:solidFill>
                <a:srgbClr val="192761"/>
              </a:solidFill>
              <a:latin typeface="+mn-ea"/>
              <a:ea typeface="+mn-ea"/>
            </a:endParaRPr>
          </a:p>
          <a:p>
            <a:pPr marL="85725" indent="-85725" algn="just">
              <a:spcAft>
                <a:spcPts val="300"/>
              </a:spcAft>
              <a:buFont typeface="Wingdings" pitchFamily="2" charset="2"/>
              <a:buChar char="ü"/>
            </a:pPr>
            <a:r>
              <a:rPr lang="ko-KR" altLang="en-US" sz="1100" b="1" smtClean="0">
                <a:ln>
                  <a:solidFill>
                    <a:schemeClr val="tx1">
                      <a:lumMod val="65000"/>
                      <a:lumOff val="35000"/>
                      <a:alpha val="0"/>
                    </a:schemeClr>
                  </a:solidFill>
                </a:ln>
                <a:solidFill>
                  <a:srgbClr val="192761"/>
                </a:solidFill>
                <a:latin typeface="+mn-ea"/>
                <a:ea typeface="+mn-ea"/>
              </a:rPr>
              <a:t>빅데이터 서비스 도입 전 검증과 테스트를 위한 반복적인 환경 재구성 요청</a:t>
            </a:r>
            <a:endParaRPr lang="en-US" altLang="ko-KR" sz="1100" b="1" dirty="0">
              <a:ln>
                <a:solidFill>
                  <a:schemeClr val="tx1">
                    <a:lumMod val="65000"/>
                    <a:lumOff val="35000"/>
                    <a:alpha val="0"/>
                  </a:schemeClr>
                </a:solidFill>
              </a:ln>
              <a:solidFill>
                <a:srgbClr val="192761"/>
              </a:solidFill>
              <a:latin typeface="+mn-ea"/>
              <a:ea typeface="+mn-ea"/>
            </a:endParaRPr>
          </a:p>
        </p:txBody>
      </p:sp>
      <p:sp>
        <p:nvSpPr>
          <p:cNvPr id="109" name="직사각형 108"/>
          <p:cNvSpPr/>
          <p:nvPr/>
        </p:nvSpPr>
        <p:spPr>
          <a:xfrm>
            <a:off x="5786446" y="2602694"/>
            <a:ext cx="3071834" cy="1938992"/>
          </a:xfrm>
          <a:prstGeom prst="rect">
            <a:avLst/>
          </a:prstGeom>
        </p:spPr>
        <p:txBody>
          <a:bodyPr wrap="square">
            <a:spAutoFit/>
          </a:bodyPr>
          <a:lstStyle/>
          <a:p>
            <a:pPr algn="just">
              <a:spcAft>
                <a:spcPts val="300"/>
              </a:spcAft>
            </a:pPr>
            <a:r>
              <a:rPr lang="ko-KR" altLang="en-US" sz="1100" b="1" smtClean="0">
                <a:ln>
                  <a:solidFill>
                    <a:schemeClr val="tx1">
                      <a:lumMod val="65000"/>
                      <a:lumOff val="35000"/>
                      <a:alpha val="0"/>
                    </a:schemeClr>
                  </a:solidFill>
                </a:ln>
                <a:solidFill>
                  <a:srgbClr val="192761"/>
                </a:solidFill>
                <a:latin typeface="+mn-ea"/>
                <a:ea typeface="+mn-ea"/>
              </a:rPr>
              <a:t>지원 사항</a:t>
            </a:r>
            <a:endParaRPr lang="en-US" altLang="ko-KR" sz="1100" b="1" smtClean="0">
              <a:ln>
                <a:solidFill>
                  <a:schemeClr val="tx1">
                    <a:lumMod val="65000"/>
                    <a:lumOff val="35000"/>
                    <a:alpha val="0"/>
                  </a:schemeClr>
                </a:solidFill>
              </a:ln>
              <a:solidFill>
                <a:srgbClr val="192761"/>
              </a:solidFill>
              <a:latin typeface="+mn-ea"/>
              <a:ea typeface="+mn-ea"/>
            </a:endParaRPr>
          </a:p>
          <a:p>
            <a:pPr marL="85725" indent="-85725" algn="just">
              <a:spcAft>
                <a:spcPts val="300"/>
              </a:spcAft>
              <a:buFont typeface="Wingdings" pitchFamily="2" charset="2"/>
              <a:buChar char="ü"/>
            </a:pPr>
            <a:r>
              <a:rPr lang="ko-KR" altLang="en-US" sz="1100" b="1" smtClean="0">
                <a:ln>
                  <a:solidFill>
                    <a:schemeClr val="tx1">
                      <a:lumMod val="65000"/>
                      <a:lumOff val="35000"/>
                      <a:alpha val="0"/>
                    </a:schemeClr>
                  </a:solidFill>
                </a:ln>
                <a:solidFill>
                  <a:srgbClr val="192761"/>
                </a:solidFill>
                <a:latin typeface="+mn-ea"/>
                <a:ea typeface="+mn-ea"/>
              </a:rPr>
              <a:t>가상화 자원을 이용하여 클라우드 서비스 지원</a:t>
            </a:r>
            <a:endParaRPr lang="en-US" altLang="ko-KR" sz="1100" b="1" smtClean="0">
              <a:ln>
                <a:solidFill>
                  <a:schemeClr val="tx1">
                    <a:lumMod val="65000"/>
                    <a:lumOff val="35000"/>
                    <a:alpha val="0"/>
                  </a:schemeClr>
                </a:solidFill>
              </a:ln>
              <a:solidFill>
                <a:srgbClr val="192761"/>
              </a:solidFill>
              <a:latin typeface="+mn-ea"/>
              <a:ea typeface="+mn-ea"/>
            </a:endParaRPr>
          </a:p>
          <a:p>
            <a:pPr marL="85725" indent="-85725" algn="just">
              <a:spcAft>
                <a:spcPts val="300"/>
              </a:spcAft>
              <a:buFont typeface="Wingdings" pitchFamily="2" charset="2"/>
              <a:buChar char="ü"/>
            </a:pPr>
            <a:r>
              <a:rPr lang="ko-KR" altLang="en-US" sz="1100" b="1" smtClean="0">
                <a:ln>
                  <a:solidFill>
                    <a:schemeClr val="tx1">
                      <a:lumMod val="65000"/>
                      <a:lumOff val="35000"/>
                      <a:alpha val="0"/>
                    </a:schemeClr>
                  </a:solidFill>
                </a:ln>
                <a:solidFill>
                  <a:srgbClr val="192761"/>
                </a:solidFill>
                <a:latin typeface="+mn-ea"/>
                <a:ea typeface="+mn-ea"/>
              </a:rPr>
              <a:t>환경 재구성 작업이 필요할 때 템플릿 형식의 이미지 백업을 통해 이전 단계의 환경을 빠른 시간 안에 재구축 지원</a:t>
            </a:r>
            <a:endParaRPr lang="en-US" altLang="ko-KR" sz="1100" b="1" smtClean="0">
              <a:ln>
                <a:solidFill>
                  <a:schemeClr val="tx1">
                    <a:lumMod val="65000"/>
                    <a:lumOff val="35000"/>
                    <a:alpha val="0"/>
                  </a:schemeClr>
                </a:solidFill>
              </a:ln>
              <a:solidFill>
                <a:srgbClr val="192761"/>
              </a:solidFill>
              <a:latin typeface="+mn-ea"/>
              <a:ea typeface="+mn-ea"/>
            </a:endParaRPr>
          </a:p>
          <a:p>
            <a:pPr marL="85725" indent="-85725" algn="just">
              <a:spcAft>
                <a:spcPts val="300"/>
              </a:spcAft>
              <a:buFont typeface="Wingdings" pitchFamily="2" charset="2"/>
              <a:buChar char="ü"/>
            </a:pPr>
            <a:r>
              <a:rPr lang="ko-KR" altLang="en-US" sz="1100" b="1" smtClean="0">
                <a:ln>
                  <a:solidFill>
                    <a:schemeClr val="tx1">
                      <a:lumMod val="65000"/>
                      <a:lumOff val="35000"/>
                      <a:alpha val="0"/>
                    </a:schemeClr>
                  </a:solidFill>
                </a:ln>
                <a:solidFill>
                  <a:srgbClr val="192761"/>
                </a:solidFill>
                <a:latin typeface="+mn-ea"/>
                <a:ea typeface="+mn-ea"/>
              </a:rPr>
              <a:t>빅데이터 퍼포먼스 서포팅 서비스와 연동하여 일시적으로 빠른 데이터 처리 지원</a:t>
            </a:r>
            <a:endParaRPr lang="en-US" altLang="ko-KR" sz="1100" b="1" smtClean="0">
              <a:ln>
                <a:solidFill>
                  <a:schemeClr val="tx1">
                    <a:lumMod val="65000"/>
                    <a:lumOff val="35000"/>
                    <a:alpha val="0"/>
                  </a:schemeClr>
                </a:solidFill>
              </a:ln>
              <a:solidFill>
                <a:srgbClr val="192761"/>
              </a:solidFill>
              <a:latin typeface="+mn-ea"/>
              <a:ea typeface="+mn-ea"/>
            </a:endParaRPr>
          </a:p>
          <a:p>
            <a:pPr marL="85725" indent="-85725" algn="just">
              <a:spcAft>
                <a:spcPts val="300"/>
              </a:spcAft>
              <a:buFont typeface="Wingdings" pitchFamily="2" charset="2"/>
              <a:buChar char="ü"/>
            </a:pPr>
            <a:r>
              <a:rPr lang="ko-KR" altLang="en-US" sz="1100" b="1" smtClean="0">
                <a:ln>
                  <a:solidFill>
                    <a:schemeClr val="tx1">
                      <a:lumMod val="65000"/>
                      <a:lumOff val="35000"/>
                      <a:alpha val="0"/>
                    </a:schemeClr>
                  </a:solidFill>
                </a:ln>
                <a:solidFill>
                  <a:srgbClr val="192761"/>
                </a:solidFill>
                <a:latin typeface="+mn-ea"/>
                <a:ea typeface="+mn-ea"/>
              </a:rPr>
              <a:t>빅데이터 플랫폼 구성 변화에 대한 유연성과 빠른 대응성이 필요한 기업에게 적합</a:t>
            </a:r>
            <a:endParaRPr lang="en-US" altLang="ko-KR" sz="1100" b="1" dirty="0">
              <a:ln>
                <a:solidFill>
                  <a:schemeClr val="tx1">
                    <a:lumMod val="65000"/>
                    <a:lumOff val="35000"/>
                    <a:alpha val="0"/>
                  </a:schemeClr>
                </a:solidFill>
              </a:ln>
              <a:solidFill>
                <a:srgbClr val="192761"/>
              </a:solidFill>
              <a:latin typeface="+mn-ea"/>
              <a:ea typeface="+mn-ea"/>
            </a:endParaRPr>
          </a:p>
        </p:txBody>
      </p:sp>
      <p:pic>
        <p:nvPicPr>
          <p:cNvPr id="110" name="Picture 69" descr="공"/>
          <p:cNvPicPr>
            <a:picLocks noChangeAspect="1" noChangeArrowheads="1"/>
          </p:cNvPicPr>
          <p:nvPr/>
        </p:nvPicPr>
        <p:blipFill>
          <a:blip r:embed="rId7" cstate="print">
            <a:lum bright="-6000" contrast="36000"/>
            <a:extLst>
              <a:ext uri="{28A0092B-C50C-407E-A947-70E740481C1C}">
                <a14:useLocalDpi xmlns:a14="http://schemas.microsoft.com/office/drawing/2010/main" val="0"/>
              </a:ext>
            </a:extLst>
          </a:blip>
          <a:srcRect/>
          <a:stretch>
            <a:fillRect/>
          </a:stretch>
        </p:blipFill>
        <p:spPr bwMode="auto">
          <a:xfrm>
            <a:off x="5684660" y="2656694"/>
            <a:ext cx="152373" cy="144000"/>
          </a:xfrm>
          <a:prstGeom prst="rect">
            <a:avLst/>
          </a:prstGeom>
          <a:noFill/>
          <a:extLst>
            <a:ext uri="{909E8E84-426E-40DD-AFC4-6F175D3DCCD1}">
              <a14:hiddenFill xmlns:a14="http://schemas.microsoft.com/office/drawing/2010/main">
                <a:solidFill>
                  <a:schemeClr val="hlink"/>
                </a:solidFill>
              </a14:hiddenFill>
            </a:ext>
          </a:extLst>
        </p:spPr>
      </p:pic>
    </p:spTree>
    <p:extLst>
      <p:ext uri="{BB962C8B-B14F-4D97-AF65-F5344CB8AC3E}">
        <p14:creationId xmlns:p14="http://schemas.microsoft.com/office/powerpoint/2010/main" val="11639951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0"/>
          </p:nvPr>
        </p:nvSpPr>
        <p:spPr>
          <a:noFill/>
          <a:ln w="9525">
            <a:noFill/>
            <a:miter lim="800000"/>
            <a:headEnd/>
            <a:tailEnd/>
          </a:ln>
        </p:spPr>
        <p:txBody>
          <a:bodyPr vert="horz" wrap="square" lIns="91440" tIns="45720" rIns="91440" bIns="45720" numCol="1" anchor="ctr" anchorCtr="0" compatLnSpc="1">
            <a:prstTxWarp prst="textNoShape">
              <a:avLst/>
            </a:prstTxWarp>
            <a:noAutofit/>
          </a:bodyPr>
          <a:lstStyle/>
          <a:p>
            <a:r>
              <a:rPr lang="ko-KR" altLang="en-US" sz="2800" dirty="0">
                <a:latin typeface="+mn-ea"/>
              </a:rPr>
              <a:t>서버활용형태 </a:t>
            </a:r>
            <a:r>
              <a:rPr lang="en-US" altLang="ko-KR" sz="2800" dirty="0">
                <a:latin typeface="+mn-ea"/>
              </a:rPr>
              <a:t>2 – </a:t>
            </a:r>
            <a:r>
              <a:rPr lang="ko-KR" altLang="en-US" sz="2800">
                <a:latin typeface="+mn-ea"/>
              </a:rPr>
              <a:t>클라우드 형태의 빅데이터 테스트 환경</a:t>
            </a:r>
            <a:endParaRPr lang="ko-KR" altLang="en-US" sz="2000" spc="0" dirty="0">
              <a:solidFill>
                <a:srgbClr val="FF0000"/>
              </a:solidFill>
              <a:latin typeface="+mn-ea"/>
            </a:endParaRPr>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4"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6" name="Rectangle 6"/>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5" name="그룹 19"/>
          <p:cNvGrpSpPr/>
          <p:nvPr/>
        </p:nvGrpSpPr>
        <p:grpSpPr>
          <a:xfrm>
            <a:off x="357158" y="906522"/>
            <a:ext cx="8544633" cy="493990"/>
            <a:chOff x="395536" y="1363370"/>
            <a:chExt cx="8612810" cy="493990"/>
          </a:xfrm>
        </p:grpSpPr>
        <p:grpSp>
          <p:nvGrpSpPr>
            <p:cNvPr id="7" name="그룹 200"/>
            <p:cNvGrpSpPr/>
            <p:nvPr/>
          </p:nvGrpSpPr>
          <p:grpSpPr>
            <a:xfrm>
              <a:off x="395536" y="1363370"/>
              <a:ext cx="8612810" cy="493990"/>
              <a:chOff x="-1085098" y="4275521"/>
              <a:chExt cx="5264336" cy="392059"/>
            </a:xfrm>
          </p:grpSpPr>
          <p:sp>
            <p:nvSpPr>
              <p:cNvPr id="50" name="AutoShape 153"/>
              <p:cNvSpPr>
                <a:spLocks noChangeArrowheads="1"/>
              </p:cNvSpPr>
              <p:nvPr/>
            </p:nvSpPr>
            <p:spPr bwMode="auto">
              <a:xfrm>
                <a:off x="-1014278" y="4275521"/>
                <a:ext cx="5193516" cy="369336"/>
              </a:xfrm>
              <a:prstGeom prst="roundRect">
                <a:avLst>
                  <a:gd name="adj" fmla="val 5890"/>
                </a:avLst>
              </a:prstGeom>
              <a:gradFill flip="none" rotWithShape="1">
                <a:gsLst>
                  <a:gs pos="0">
                    <a:srgbClr val="D6ECFF">
                      <a:lumMod val="50000"/>
                      <a:shade val="30000"/>
                      <a:satMod val="115000"/>
                    </a:srgbClr>
                  </a:gs>
                  <a:gs pos="50000">
                    <a:srgbClr val="D6ECFF">
                      <a:lumMod val="50000"/>
                      <a:shade val="67500"/>
                      <a:satMod val="115000"/>
                    </a:srgbClr>
                  </a:gs>
                  <a:gs pos="100000">
                    <a:srgbClr val="D6ECFF">
                      <a:lumMod val="50000"/>
                      <a:shade val="100000"/>
                      <a:satMod val="115000"/>
                    </a:srgbClr>
                  </a:gs>
                </a:gsLst>
                <a:lin ang="16200000" scaled="1"/>
                <a:tileRect/>
              </a:gradFill>
              <a:ln w="25400">
                <a:solidFill>
                  <a:sysClr val="window" lastClr="FFFFFF"/>
                </a:solidFill>
                <a:round/>
                <a:headEnd/>
                <a:tailEnd/>
              </a:ln>
              <a:effectLst>
                <a:outerShdw blurRad="127000" dir="2700000" algn="tl" rotWithShape="0">
                  <a:srgbClr val="D6ECFF">
                    <a:lumMod val="25000"/>
                    <a:alpha val="40000"/>
                  </a:srgbClr>
                </a:outerShdw>
              </a:effectLst>
            </p:spPr>
            <p:txBody>
              <a:bodyPr wrap="none" tIns="108000" anchor="ctr" anchorCtr="0">
                <a:scene3d>
                  <a:camera prst="orthographicFront"/>
                  <a:lightRig rig="threePt" dir="t"/>
                </a:scene3d>
                <a:sp3d extrusionH="57150" contourW="31750">
                  <a:bevelT w="0" prst="coolSlant"/>
                </a:sp3d>
              </a:bodyPr>
              <a:lstStyle/>
              <a:p>
                <a:pPr marL="0" marR="0" lvl="0" indent="-180975" defTabSz="914400" eaLnBrk="1" fontAlgn="auto" latinLnBrk="0" hangingPunct="1">
                  <a:lnSpc>
                    <a:spcPct val="80000"/>
                  </a:lnSpc>
                  <a:spcBef>
                    <a:spcPts val="0"/>
                  </a:spcBef>
                  <a:spcAft>
                    <a:spcPts val="0"/>
                  </a:spcAft>
                  <a:buClr>
                    <a:srgbClr val="FFFFFF"/>
                  </a:buClr>
                  <a:buSzTx/>
                  <a:buFontTx/>
                  <a:buNone/>
                  <a:tabLst/>
                  <a:defRPr/>
                </a:pPr>
                <a:endParaRPr kumimoji="0" lang="ko-KR" altLang="en-US" kern="0" dirty="0">
                  <a:ln>
                    <a:solidFill>
                      <a:prstClr val="white">
                        <a:alpha val="5000"/>
                      </a:prstClr>
                    </a:solidFill>
                  </a:ln>
                  <a:solidFill>
                    <a:srgbClr val="FFFF00"/>
                  </a:solidFill>
                  <a:effectLst>
                    <a:outerShdw blurRad="266700" dir="2700000" algn="tl" rotWithShape="0">
                      <a:prstClr val="black">
                        <a:alpha val="66000"/>
                      </a:prstClr>
                    </a:outerShdw>
                  </a:effectLst>
                  <a:latin typeface="HY견고딕" pitchFamily="18" charset="-127"/>
                  <a:ea typeface="HY견고딕" pitchFamily="18" charset="-127"/>
                </a:endParaRPr>
              </a:p>
            </p:txBody>
          </p:sp>
          <p:sp>
            <p:nvSpPr>
              <p:cNvPr id="51" name="자유형 204"/>
              <p:cNvSpPr/>
              <p:nvPr/>
            </p:nvSpPr>
            <p:spPr>
              <a:xfrm>
                <a:off x="-1085098" y="4293512"/>
                <a:ext cx="1483862" cy="374068"/>
              </a:xfrm>
              <a:custGeom>
                <a:avLst/>
                <a:gdLst>
                  <a:gd name="connsiteX0" fmla="*/ 0 w 1944216"/>
                  <a:gd name="connsiteY0" fmla="*/ 29480 h 720080"/>
                  <a:gd name="connsiteX1" fmla="*/ 8635 w 1944216"/>
                  <a:gd name="connsiteY1" fmla="*/ 8634 h 720080"/>
                  <a:gd name="connsiteX2" fmla="*/ 29481 w 1944216"/>
                  <a:gd name="connsiteY2" fmla="*/ 0 h 720080"/>
                  <a:gd name="connsiteX3" fmla="*/ 1914736 w 1944216"/>
                  <a:gd name="connsiteY3" fmla="*/ 0 h 720080"/>
                  <a:gd name="connsiteX4" fmla="*/ 1935582 w 1944216"/>
                  <a:gd name="connsiteY4" fmla="*/ 8635 h 720080"/>
                  <a:gd name="connsiteX5" fmla="*/ 1944216 w 1944216"/>
                  <a:gd name="connsiteY5" fmla="*/ 29481 h 720080"/>
                  <a:gd name="connsiteX6" fmla="*/ 1944216 w 1944216"/>
                  <a:gd name="connsiteY6" fmla="*/ 690600 h 720080"/>
                  <a:gd name="connsiteX7" fmla="*/ 1935582 w 1944216"/>
                  <a:gd name="connsiteY7" fmla="*/ 711446 h 720080"/>
                  <a:gd name="connsiteX8" fmla="*/ 1914736 w 1944216"/>
                  <a:gd name="connsiteY8" fmla="*/ 720080 h 720080"/>
                  <a:gd name="connsiteX9" fmla="*/ 29480 w 1944216"/>
                  <a:gd name="connsiteY9" fmla="*/ 720080 h 720080"/>
                  <a:gd name="connsiteX10" fmla="*/ 8634 w 1944216"/>
                  <a:gd name="connsiteY10" fmla="*/ 711445 h 720080"/>
                  <a:gd name="connsiteX11" fmla="*/ 0 w 1944216"/>
                  <a:gd name="connsiteY11" fmla="*/ 690599 h 720080"/>
                  <a:gd name="connsiteX12" fmla="*/ 0 w 1944216"/>
                  <a:gd name="connsiteY12" fmla="*/ 29480 h 720080"/>
                  <a:gd name="connsiteX0" fmla="*/ 0 w 1944216"/>
                  <a:gd name="connsiteY0" fmla="*/ 135945 h 914200"/>
                  <a:gd name="connsiteX1" fmla="*/ 8635 w 1944216"/>
                  <a:gd name="connsiteY1" fmla="*/ 115099 h 914200"/>
                  <a:gd name="connsiteX2" fmla="*/ 29481 w 1944216"/>
                  <a:gd name="connsiteY2" fmla="*/ 106465 h 914200"/>
                  <a:gd name="connsiteX3" fmla="*/ 1914736 w 1944216"/>
                  <a:gd name="connsiteY3" fmla="*/ 106465 h 914200"/>
                  <a:gd name="connsiteX4" fmla="*/ 1935582 w 1944216"/>
                  <a:gd name="connsiteY4" fmla="*/ 115100 h 914200"/>
                  <a:gd name="connsiteX5" fmla="*/ 1944216 w 1944216"/>
                  <a:gd name="connsiteY5" fmla="*/ 797065 h 914200"/>
                  <a:gd name="connsiteX6" fmla="*/ 1935582 w 1944216"/>
                  <a:gd name="connsiteY6" fmla="*/ 817911 h 914200"/>
                  <a:gd name="connsiteX7" fmla="*/ 1914736 w 1944216"/>
                  <a:gd name="connsiteY7" fmla="*/ 826545 h 914200"/>
                  <a:gd name="connsiteX8" fmla="*/ 29480 w 1944216"/>
                  <a:gd name="connsiteY8" fmla="*/ 826545 h 914200"/>
                  <a:gd name="connsiteX9" fmla="*/ 8634 w 1944216"/>
                  <a:gd name="connsiteY9" fmla="*/ 817910 h 914200"/>
                  <a:gd name="connsiteX10" fmla="*/ 0 w 1944216"/>
                  <a:gd name="connsiteY10" fmla="*/ 797064 h 914200"/>
                  <a:gd name="connsiteX11" fmla="*/ 0 w 1944216"/>
                  <a:gd name="connsiteY11" fmla="*/ 135945 h 914200"/>
                  <a:gd name="connsiteX0" fmla="*/ 0 w 2233859"/>
                  <a:gd name="connsiteY0" fmla="*/ 29480 h 809174"/>
                  <a:gd name="connsiteX1" fmla="*/ 8635 w 2233859"/>
                  <a:gd name="connsiteY1" fmla="*/ 8634 h 809174"/>
                  <a:gd name="connsiteX2" fmla="*/ 29481 w 2233859"/>
                  <a:gd name="connsiteY2" fmla="*/ 0 h 809174"/>
                  <a:gd name="connsiteX3" fmla="*/ 1914736 w 2233859"/>
                  <a:gd name="connsiteY3" fmla="*/ 0 h 809174"/>
                  <a:gd name="connsiteX4" fmla="*/ 1944216 w 2233859"/>
                  <a:gd name="connsiteY4" fmla="*/ 690600 h 809174"/>
                  <a:gd name="connsiteX5" fmla="*/ 1935582 w 2233859"/>
                  <a:gd name="connsiteY5" fmla="*/ 711446 h 809174"/>
                  <a:gd name="connsiteX6" fmla="*/ 1914736 w 2233859"/>
                  <a:gd name="connsiteY6" fmla="*/ 720080 h 809174"/>
                  <a:gd name="connsiteX7" fmla="*/ 29480 w 2233859"/>
                  <a:gd name="connsiteY7" fmla="*/ 720080 h 809174"/>
                  <a:gd name="connsiteX8" fmla="*/ 8634 w 2233859"/>
                  <a:gd name="connsiteY8" fmla="*/ 711445 h 809174"/>
                  <a:gd name="connsiteX9" fmla="*/ 0 w 2233859"/>
                  <a:gd name="connsiteY9" fmla="*/ 690599 h 809174"/>
                  <a:gd name="connsiteX10" fmla="*/ 0 w 2233859"/>
                  <a:gd name="connsiteY10" fmla="*/ 29480 h 809174"/>
                  <a:gd name="connsiteX0" fmla="*/ 0 w 2232420"/>
                  <a:gd name="connsiteY0" fmla="*/ 29480 h 720080"/>
                  <a:gd name="connsiteX1" fmla="*/ 8635 w 2232420"/>
                  <a:gd name="connsiteY1" fmla="*/ 8634 h 720080"/>
                  <a:gd name="connsiteX2" fmla="*/ 29481 w 2232420"/>
                  <a:gd name="connsiteY2" fmla="*/ 0 h 720080"/>
                  <a:gd name="connsiteX3" fmla="*/ 1914736 w 2232420"/>
                  <a:gd name="connsiteY3" fmla="*/ 0 h 720080"/>
                  <a:gd name="connsiteX4" fmla="*/ 1935582 w 2232420"/>
                  <a:gd name="connsiteY4" fmla="*/ 711446 h 720080"/>
                  <a:gd name="connsiteX5" fmla="*/ 1914736 w 2232420"/>
                  <a:gd name="connsiteY5" fmla="*/ 720080 h 720080"/>
                  <a:gd name="connsiteX6" fmla="*/ 29480 w 2232420"/>
                  <a:gd name="connsiteY6" fmla="*/ 720080 h 720080"/>
                  <a:gd name="connsiteX7" fmla="*/ 8634 w 2232420"/>
                  <a:gd name="connsiteY7" fmla="*/ 711445 h 720080"/>
                  <a:gd name="connsiteX8" fmla="*/ 0 w 2232420"/>
                  <a:gd name="connsiteY8" fmla="*/ 690599 h 720080"/>
                  <a:gd name="connsiteX9" fmla="*/ 0 w 2232420"/>
                  <a:gd name="connsiteY9"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914736 w 2228945"/>
                  <a:gd name="connsiteY4" fmla="*/ 720080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224137 w 2228945"/>
                  <a:gd name="connsiteY4" fmla="*/ 720079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224137 w 2228945"/>
                  <a:gd name="connsiteY4" fmla="*/ 720079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1914736"/>
                  <a:gd name="connsiteY0" fmla="*/ 29480 h 720080"/>
                  <a:gd name="connsiteX1" fmla="*/ 8635 w 1914736"/>
                  <a:gd name="connsiteY1" fmla="*/ 8634 h 720080"/>
                  <a:gd name="connsiteX2" fmla="*/ 29481 w 1914736"/>
                  <a:gd name="connsiteY2" fmla="*/ 0 h 720080"/>
                  <a:gd name="connsiteX3" fmla="*/ 1914736 w 1914736"/>
                  <a:gd name="connsiteY3" fmla="*/ 0 h 720080"/>
                  <a:gd name="connsiteX4" fmla="*/ 1224137 w 1914736"/>
                  <a:gd name="connsiteY4" fmla="*/ 720079 h 720080"/>
                  <a:gd name="connsiteX5" fmla="*/ 29480 w 1914736"/>
                  <a:gd name="connsiteY5" fmla="*/ 720080 h 720080"/>
                  <a:gd name="connsiteX6" fmla="*/ 8634 w 1914736"/>
                  <a:gd name="connsiteY6" fmla="*/ 711445 h 720080"/>
                  <a:gd name="connsiteX7" fmla="*/ 0 w 1914736"/>
                  <a:gd name="connsiteY7" fmla="*/ 690599 h 720080"/>
                  <a:gd name="connsiteX8" fmla="*/ 0 w 1914736"/>
                  <a:gd name="connsiteY8" fmla="*/ 29480 h 720080"/>
                  <a:gd name="connsiteX0" fmla="*/ 0 w 1914736"/>
                  <a:gd name="connsiteY0" fmla="*/ 29480 h 720080"/>
                  <a:gd name="connsiteX1" fmla="*/ 8635 w 1914736"/>
                  <a:gd name="connsiteY1" fmla="*/ 8634 h 720080"/>
                  <a:gd name="connsiteX2" fmla="*/ 29481 w 1914736"/>
                  <a:gd name="connsiteY2" fmla="*/ 0 h 720080"/>
                  <a:gd name="connsiteX3" fmla="*/ 1914736 w 1914736"/>
                  <a:gd name="connsiteY3" fmla="*/ 0 h 720080"/>
                  <a:gd name="connsiteX4" fmla="*/ 1224137 w 1914736"/>
                  <a:gd name="connsiteY4" fmla="*/ 720079 h 720080"/>
                  <a:gd name="connsiteX5" fmla="*/ 29480 w 1914736"/>
                  <a:gd name="connsiteY5" fmla="*/ 720080 h 720080"/>
                  <a:gd name="connsiteX6" fmla="*/ 8634 w 1914736"/>
                  <a:gd name="connsiteY6" fmla="*/ 711445 h 720080"/>
                  <a:gd name="connsiteX7" fmla="*/ 0 w 1914736"/>
                  <a:gd name="connsiteY7" fmla="*/ 690599 h 720080"/>
                  <a:gd name="connsiteX8" fmla="*/ 0 w 1914736"/>
                  <a:gd name="connsiteY8" fmla="*/ 29480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736" h="720080">
                    <a:moveTo>
                      <a:pt x="0" y="29480"/>
                    </a:moveTo>
                    <a:cubicBezTo>
                      <a:pt x="0" y="21661"/>
                      <a:pt x="3106" y="14163"/>
                      <a:pt x="8635" y="8634"/>
                    </a:cubicBezTo>
                    <a:cubicBezTo>
                      <a:pt x="14164" y="3105"/>
                      <a:pt x="21662" y="0"/>
                      <a:pt x="29481" y="0"/>
                    </a:cubicBezTo>
                    <a:lnTo>
                      <a:pt x="1914736" y="0"/>
                    </a:lnTo>
                    <a:cubicBezTo>
                      <a:pt x="1569180" y="131494"/>
                      <a:pt x="1387854" y="395359"/>
                      <a:pt x="1224137" y="720079"/>
                    </a:cubicBezTo>
                    <a:lnTo>
                      <a:pt x="29480" y="720080"/>
                    </a:lnTo>
                    <a:cubicBezTo>
                      <a:pt x="21661" y="720080"/>
                      <a:pt x="14163" y="716974"/>
                      <a:pt x="8634" y="711445"/>
                    </a:cubicBezTo>
                    <a:cubicBezTo>
                      <a:pt x="3105" y="705916"/>
                      <a:pt x="0" y="698418"/>
                      <a:pt x="0" y="690599"/>
                    </a:cubicBezTo>
                    <a:lnTo>
                      <a:pt x="0" y="29480"/>
                    </a:lnTo>
                    <a:close/>
                  </a:path>
                </a:pathLst>
              </a:custGeom>
              <a:solidFill>
                <a:sysClr val="window" lastClr="FFFFFF">
                  <a:alpha val="20000"/>
                </a:sysClr>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smtClean="0">
                  <a:ln>
                    <a:noFill/>
                  </a:ln>
                  <a:solidFill>
                    <a:prstClr val="white"/>
                  </a:solidFill>
                  <a:effectLst/>
                  <a:uLnTx/>
                  <a:uFillTx/>
                  <a:latin typeface="Dinmed"/>
                  <a:ea typeface="-윤고딕130"/>
                  <a:cs typeface="+mn-cs"/>
                </a:endParaRPr>
              </a:p>
            </p:txBody>
          </p:sp>
        </p:grpSp>
        <p:sp>
          <p:nvSpPr>
            <p:cNvPr id="49" name="TextBox 48"/>
            <p:cNvSpPr txBox="1"/>
            <p:nvPr/>
          </p:nvSpPr>
          <p:spPr>
            <a:xfrm>
              <a:off x="747617" y="1402342"/>
              <a:ext cx="7931833" cy="338554"/>
            </a:xfrm>
            <a:prstGeom prst="rect">
              <a:avLst/>
            </a:prstGeom>
            <a:noFill/>
          </p:spPr>
          <p:txBody>
            <a:bodyPr wrap="square" rtlCol="0" anchor="ctr">
              <a:spAutoFit/>
            </a:bodyPr>
            <a:lstStyle/>
            <a:p>
              <a:pPr lvl="0"/>
              <a:r>
                <a:rPr kumimoji="0" lang="ko-KR" altLang="en-US" sz="1600" kern="0" dirty="0" err="1" smtClean="0">
                  <a:ln>
                    <a:solidFill>
                      <a:prstClr val="white">
                        <a:alpha val="5000"/>
                      </a:prstClr>
                    </a:solidFill>
                  </a:ln>
                  <a:solidFill>
                    <a:schemeClr val="bg1"/>
                  </a:solidFill>
                  <a:effectLst>
                    <a:outerShdw blurRad="266700" dir="2700000" algn="tl" rotWithShape="0">
                      <a:prstClr val="black">
                        <a:alpha val="66000"/>
                      </a:prstClr>
                    </a:outerShdw>
                  </a:effectLst>
                  <a:latin typeface="HY견고딕" pitchFamily="18" charset="-127"/>
                  <a:ea typeface="HY견고딕" pitchFamily="18" charset="-127"/>
                </a:rPr>
                <a:t>클라우드</a:t>
              </a:r>
              <a:r>
                <a:rPr kumimoji="0" lang="ko-KR" altLang="en-US" sz="1600" kern="0" dirty="0" smtClean="0">
                  <a:ln>
                    <a:solidFill>
                      <a:prstClr val="white">
                        <a:alpha val="5000"/>
                      </a:prstClr>
                    </a:solidFill>
                  </a:ln>
                  <a:solidFill>
                    <a:schemeClr val="bg1"/>
                  </a:solidFill>
                  <a:effectLst>
                    <a:outerShdw blurRad="266700" dir="2700000" algn="tl" rotWithShape="0">
                      <a:prstClr val="black">
                        <a:alpha val="66000"/>
                      </a:prstClr>
                    </a:outerShdw>
                  </a:effectLst>
                  <a:latin typeface="HY견고딕" pitchFamily="18" charset="-127"/>
                  <a:ea typeface="HY견고딕" pitchFamily="18" charset="-127"/>
                </a:rPr>
                <a:t> </a:t>
              </a:r>
              <a:r>
                <a:rPr kumimoji="0" lang="ko-KR" altLang="en-US" sz="1600" kern="0" dirty="0" err="1" smtClean="0">
                  <a:ln>
                    <a:solidFill>
                      <a:prstClr val="white">
                        <a:alpha val="5000"/>
                      </a:prstClr>
                    </a:solidFill>
                  </a:ln>
                  <a:solidFill>
                    <a:schemeClr val="bg1"/>
                  </a:solidFill>
                  <a:effectLst>
                    <a:outerShdw blurRad="266700" dir="2700000" algn="tl" rotWithShape="0">
                      <a:prstClr val="black">
                        <a:alpha val="66000"/>
                      </a:prstClr>
                    </a:outerShdw>
                  </a:effectLst>
                  <a:latin typeface="HY견고딕" pitchFamily="18" charset="-127"/>
                  <a:ea typeface="HY견고딕" pitchFamily="18" charset="-127"/>
                </a:rPr>
                <a:t>빅데이터</a:t>
              </a:r>
              <a:r>
                <a:rPr kumimoji="0" lang="ko-KR" altLang="en-US" sz="1600" kern="0" dirty="0" smtClean="0">
                  <a:ln>
                    <a:solidFill>
                      <a:prstClr val="white">
                        <a:alpha val="5000"/>
                      </a:prstClr>
                    </a:solidFill>
                  </a:ln>
                  <a:solidFill>
                    <a:schemeClr val="bg1"/>
                  </a:solidFill>
                  <a:effectLst>
                    <a:outerShdw blurRad="266700" dir="2700000" algn="tl" rotWithShape="0">
                      <a:prstClr val="black">
                        <a:alpha val="66000"/>
                      </a:prstClr>
                    </a:outerShdw>
                  </a:effectLst>
                  <a:latin typeface="HY견고딕" pitchFamily="18" charset="-127"/>
                  <a:ea typeface="HY견고딕" pitchFamily="18" charset="-127"/>
                </a:rPr>
                <a:t> 테스트 환경 지원 사례 </a:t>
              </a:r>
              <a:r>
                <a:rPr kumimoji="0" lang="en-US" altLang="ko-KR" sz="1600" kern="0" dirty="0" smtClean="0">
                  <a:ln>
                    <a:solidFill>
                      <a:prstClr val="white">
                        <a:alpha val="5000"/>
                      </a:prstClr>
                    </a:solidFill>
                  </a:ln>
                  <a:solidFill>
                    <a:schemeClr val="bg1"/>
                  </a:solidFill>
                  <a:effectLst>
                    <a:outerShdw blurRad="266700" dir="2700000" algn="tl" rotWithShape="0">
                      <a:prstClr val="black">
                        <a:alpha val="66000"/>
                      </a:prstClr>
                    </a:outerShdw>
                  </a:effectLst>
                  <a:latin typeface="HY견고딕" pitchFamily="18" charset="-127"/>
                  <a:ea typeface="HY견고딕" pitchFamily="18" charset="-127"/>
                </a:rPr>
                <a:t>– B </a:t>
              </a:r>
              <a:r>
                <a:rPr kumimoji="0" lang="ko-KR" altLang="en-US" sz="1600" kern="0" smtClean="0">
                  <a:ln>
                    <a:solidFill>
                      <a:prstClr val="white">
                        <a:alpha val="5000"/>
                      </a:prstClr>
                    </a:solidFill>
                  </a:ln>
                  <a:solidFill>
                    <a:schemeClr val="bg1"/>
                  </a:solidFill>
                  <a:effectLst>
                    <a:outerShdw blurRad="266700" dir="2700000" algn="tl" rotWithShape="0">
                      <a:prstClr val="black">
                        <a:alpha val="66000"/>
                      </a:prstClr>
                    </a:outerShdw>
                  </a:effectLst>
                  <a:latin typeface="HY견고딕" pitchFamily="18" charset="-127"/>
                  <a:ea typeface="HY견고딕" pitchFamily="18" charset="-127"/>
                </a:rPr>
                <a:t>기업</a:t>
              </a:r>
              <a:endParaRPr kumimoji="0" lang="ko-KR" altLang="en-US" sz="1600" kern="0" dirty="0">
                <a:ln>
                  <a:solidFill>
                    <a:prstClr val="white">
                      <a:alpha val="5000"/>
                    </a:prstClr>
                  </a:solidFill>
                </a:ln>
                <a:solidFill>
                  <a:schemeClr val="bg1"/>
                </a:solidFill>
                <a:effectLst>
                  <a:outerShdw blurRad="266700" dir="2700000" algn="tl" rotWithShape="0">
                    <a:prstClr val="black">
                      <a:alpha val="66000"/>
                    </a:prstClr>
                  </a:outerShdw>
                </a:effectLst>
                <a:latin typeface="HY견고딕" pitchFamily="18" charset="-127"/>
                <a:ea typeface="HY견고딕" pitchFamily="18" charset="-127"/>
              </a:endParaRPr>
            </a:p>
          </p:txBody>
        </p:sp>
      </p:grpSp>
      <p:grpSp>
        <p:nvGrpSpPr>
          <p:cNvPr id="54" name="그룹 62"/>
          <p:cNvGrpSpPr/>
          <p:nvPr/>
        </p:nvGrpSpPr>
        <p:grpSpPr>
          <a:xfrm>
            <a:off x="428597" y="4982653"/>
            <a:ext cx="8501122" cy="1303867"/>
            <a:chOff x="241996" y="3960157"/>
            <a:chExt cx="2513211" cy="2061131"/>
          </a:xfrm>
        </p:grpSpPr>
        <p:sp>
          <p:nvSpPr>
            <p:cNvPr id="58" name="AutoShape 1286"/>
            <p:cNvSpPr>
              <a:spLocks noChangeArrowheads="1"/>
            </p:cNvSpPr>
            <p:nvPr/>
          </p:nvSpPr>
          <p:spPr bwMode="auto">
            <a:xfrm>
              <a:off x="249953" y="3960157"/>
              <a:ext cx="2501086" cy="2061131"/>
            </a:xfrm>
            <a:prstGeom prst="roundRect">
              <a:avLst>
                <a:gd name="adj" fmla="val 4380"/>
              </a:avLst>
            </a:prstGeom>
            <a:solidFill>
              <a:srgbClr val="0F5EB5"/>
            </a:solidFill>
            <a:ln w="9525" algn="ctr">
              <a:solidFill>
                <a:srgbClr val="062478"/>
              </a:solidFill>
              <a:round/>
              <a:headEnd/>
              <a:tailEnd/>
            </a:ln>
            <a:effectLst>
              <a:outerShdw dist="17961" dir="2700000" algn="ctr" rotWithShape="0">
                <a:srgbClr val="4D4D4D"/>
              </a:outerShdw>
            </a:effectLst>
          </p:spPr>
          <p:txBody>
            <a:bodyPr lIns="0" tIns="0" rIns="0" bIns="0" anchor="ctr"/>
            <a:lstStyle/>
            <a:p>
              <a:pPr algn="l" latinLnBrk="0">
                <a:lnSpc>
                  <a:spcPct val="150000"/>
                </a:lnSpc>
                <a:buFontTx/>
                <a:buChar char="•"/>
              </a:pPr>
              <a:r>
                <a:rPr lang="ko-KR" altLang="en-US" sz="1400" dirty="0" smtClean="0">
                  <a:solidFill>
                    <a:schemeClr val="bg1"/>
                  </a:solidFill>
                  <a:latin typeface="+mn-ea"/>
                </a:rPr>
                <a:t> </a:t>
              </a:r>
              <a:r>
                <a:rPr lang="ko-KR" altLang="en-US" sz="1400" b="1" dirty="0" smtClean="0">
                  <a:solidFill>
                    <a:schemeClr val="bg1"/>
                  </a:solidFill>
                  <a:latin typeface="+mn-ea"/>
                  <a:ea typeface="+mn-ea"/>
                </a:rPr>
                <a:t>서버 </a:t>
              </a:r>
              <a:r>
                <a:rPr lang="en-US" altLang="ko-KR" sz="1400" b="1" dirty="0" smtClean="0">
                  <a:solidFill>
                    <a:schemeClr val="bg1"/>
                  </a:solidFill>
                  <a:latin typeface="+mn-ea"/>
                  <a:ea typeface="+mn-ea"/>
                </a:rPr>
                <a:t>6</a:t>
              </a:r>
              <a:r>
                <a:rPr lang="ko-KR" altLang="en-US" sz="1400" b="1" smtClean="0">
                  <a:solidFill>
                    <a:schemeClr val="bg1"/>
                  </a:solidFill>
                  <a:latin typeface="+mn-ea"/>
                  <a:ea typeface="+mn-ea"/>
                </a:rPr>
                <a:t>대 임대</a:t>
              </a:r>
              <a:endParaRPr lang="en-US" altLang="ko-KR" sz="1400" b="1" dirty="0" smtClean="0">
                <a:solidFill>
                  <a:schemeClr val="bg1"/>
                </a:solidFill>
                <a:latin typeface="+mn-ea"/>
                <a:ea typeface="+mn-ea"/>
              </a:endParaRPr>
            </a:p>
            <a:p>
              <a:pPr algn="l" latinLnBrk="0">
                <a:lnSpc>
                  <a:spcPct val="150000"/>
                </a:lnSpc>
                <a:buFontTx/>
                <a:buChar char="•"/>
              </a:pPr>
              <a:r>
                <a:rPr lang="en-US" altLang="ko-KR" sz="1400" b="1" dirty="0" smtClean="0">
                  <a:solidFill>
                    <a:schemeClr val="bg1"/>
                  </a:solidFill>
                  <a:latin typeface="+mn-ea"/>
                  <a:ea typeface="+mn-ea"/>
                </a:rPr>
                <a:t> </a:t>
              </a:r>
              <a:r>
                <a:rPr lang="ko-KR" altLang="en-US" sz="1400" b="1" smtClean="0">
                  <a:solidFill>
                    <a:schemeClr val="bg1"/>
                  </a:solidFill>
                  <a:latin typeface="+mn-ea"/>
                  <a:ea typeface="+mn-ea"/>
                </a:rPr>
                <a:t>기업의 클라우드 솔루션을 이용하여 가상화 환경 구축</a:t>
              </a:r>
              <a:endParaRPr lang="en-US" altLang="ko-KR" sz="1400" b="1" dirty="0" smtClean="0">
                <a:solidFill>
                  <a:schemeClr val="bg1"/>
                </a:solidFill>
                <a:latin typeface="+mn-ea"/>
                <a:ea typeface="+mn-ea"/>
              </a:endParaRPr>
            </a:p>
            <a:p>
              <a:pPr algn="l" latinLnBrk="0">
                <a:lnSpc>
                  <a:spcPct val="150000"/>
                </a:lnSpc>
                <a:buFontTx/>
                <a:buChar char="•"/>
              </a:pPr>
              <a:r>
                <a:rPr lang="en-US" altLang="ko-KR" sz="1400" b="1" dirty="0" smtClean="0">
                  <a:solidFill>
                    <a:schemeClr val="bg1"/>
                  </a:solidFill>
                  <a:latin typeface="+mn-ea"/>
                  <a:ea typeface="+mn-ea"/>
                </a:rPr>
                <a:t> </a:t>
              </a:r>
              <a:r>
                <a:rPr lang="ko-KR" altLang="en-US" sz="1400" b="1" smtClean="0">
                  <a:solidFill>
                    <a:schemeClr val="bg1"/>
                  </a:solidFill>
                  <a:latin typeface="+mn-ea"/>
                  <a:ea typeface="+mn-ea"/>
                </a:rPr>
                <a:t>가상머신을 이용한 빅데이터 교육 플랫폼 구축</a:t>
              </a:r>
              <a:endParaRPr lang="en-US" altLang="ko-KR" sz="1400" b="1" dirty="0" smtClean="0">
                <a:solidFill>
                  <a:schemeClr val="bg1"/>
                </a:solidFill>
                <a:latin typeface="+mn-ea"/>
                <a:ea typeface="+mn-ea"/>
              </a:endParaRPr>
            </a:p>
            <a:p>
              <a:pPr algn="l" latinLnBrk="0">
                <a:lnSpc>
                  <a:spcPct val="150000"/>
                </a:lnSpc>
                <a:buFontTx/>
                <a:buChar char="•"/>
              </a:pPr>
              <a:r>
                <a:rPr lang="en-US" altLang="ko-KR" sz="1400" b="1" dirty="0" smtClean="0">
                  <a:solidFill>
                    <a:schemeClr val="bg1"/>
                  </a:solidFill>
                  <a:latin typeface="+mn-ea"/>
                  <a:ea typeface="+mn-ea"/>
                </a:rPr>
                <a:t> </a:t>
              </a:r>
              <a:r>
                <a:rPr lang="ko-KR" altLang="en-US" sz="1400" b="1" smtClean="0">
                  <a:solidFill>
                    <a:schemeClr val="bg1"/>
                  </a:solidFill>
                  <a:latin typeface="+mn-ea"/>
                  <a:ea typeface="+mn-ea"/>
                </a:rPr>
                <a:t>교육 진도에 맞춰 개인별 가상머신과 빅데이터 플랫폼을 생성하고 삭제할 수 있음</a:t>
              </a:r>
              <a:endParaRPr lang="ko-KR" altLang="ko-KR" sz="1400" b="1">
                <a:solidFill>
                  <a:schemeClr val="bg1"/>
                </a:solidFill>
                <a:latin typeface="+mn-ea"/>
                <a:ea typeface="+mn-ea"/>
              </a:endParaRPr>
            </a:p>
          </p:txBody>
        </p:sp>
        <p:sp>
          <p:nvSpPr>
            <p:cNvPr id="59" name="AutoShape 1287"/>
            <p:cNvSpPr>
              <a:spLocks noChangeArrowheads="1"/>
            </p:cNvSpPr>
            <p:nvPr/>
          </p:nvSpPr>
          <p:spPr bwMode="auto">
            <a:xfrm>
              <a:off x="263463" y="3977922"/>
              <a:ext cx="2470277" cy="152433"/>
            </a:xfrm>
            <a:prstGeom prst="roundRect">
              <a:avLst>
                <a:gd name="adj" fmla="val 50000"/>
              </a:avLst>
            </a:prstGeom>
            <a:gradFill rotWithShape="1">
              <a:gsLst>
                <a:gs pos="0">
                  <a:srgbClr val="62A6F8"/>
                </a:gs>
                <a:gs pos="100000">
                  <a:srgbClr val="0F5EB5"/>
                </a:gs>
              </a:gsLst>
              <a:lin ang="5400000" scaled="1"/>
            </a:gradFill>
            <a:ln>
              <a:noFill/>
            </a:ln>
            <a:effectLst/>
            <a:extLst>
              <a:ext uri="{91240B29-F687-4F45-9708-019B960494DF}">
                <a14:hiddenLine xmlns:a14="http://schemas.microsoft.com/office/drawing/2010/main" w="28575" algn="ctr">
                  <a:solidFill>
                    <a:srgbClr val="00285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ko-KR" altLang="en-US" sz="1600">
                <a:solidFill>
                  <a:schemeClr val="bg1"/>
                </a:solidFill>
                <a:latin typeface="+mn-ea"/>
              </a:endParaRPr>
            </a:p>
          </p:txBody>
        </p:sp>
        <p:sp>
          <p:nvSpPr>
            <p:cNvPr id="60" name="Rectangle 1290"/>
            <p:cNvSpPr>
              <a:spLocks noChangeArrowheads="1"/>
            </p:cNvSpPr>
            <p:nvPr/>
          </p:nvSpPr>
          <p:spPr bwMode="auto">
            <a:xfrm>
              <a:off x="241996" y="4042783"/>
              <a:ext cx="2513211" cy="471970"/>
            </a:xfrm>
            <a:prstGeom prst="rect">
              <a:avLst/>
            </a:prstGeom>
            <a:noFill/>
            <a:ln>
              <a:noFill/>
            </a:ln>
            <a:effectLst>
              <a:outerShdw dist="17961" dir="2700000" algn="ctr" rotWithShape="0">
                <a:srgbClr val="003366"/>
              </a:outerShdw>
            </a:effectLst>
            <a:extLst>
              <a:ext uri="{909E8E84-426E-40DD-AFC4-6F175D3DCCD1}">
                <a14:hiddenFill xmlns:a14="http://schemas.microsoft.com/office/drawing/2010/main">
                  <a:gradFill rotWithShape="1">
                    <a:gsLst>
                      <a:gs pos="0">
                        <a:srgbClr val="35734A">
                          <a:gamma/>
                          <a:tint val="60784"/>
                          <a:invGamma/>
                        </a:srgbClr>
                      </a:gs>
                      <a:gs pos="100000">
                        <a:srgbClr val="35734A"/>
                      </a:gs>
                    </a:gsLst>
                    <a:lin ang="5400000" scaled="1"/>
                  </a:gradFill>
                </a14:hiddenFill>
              </a:ext>
              <a:ext uri="{91240B29-F687-4F45-9708-019B960494DF}">
                <a14:hiddenLine xmlns:a14="http://schemas.microsoft.com/office/drawing/2010/main" w="28575" algn="ctr">
                  <a:solidFill>
                    <a:srgbClr val="002850"/>
                  </a:solidFill>
                  <a:miter lim="800000"/>
                  <a:headEnd/>
                  <a:tailEnd/>
                </a14:hiddenLine>
              </a:ext>
            </a:extLst>
          </p:spPr>
          <p:txBody>
            <a:bodyPr wrap="square" lIns="0" tIns="0" rIns="0" bIns="0" anchor="ctr">
              <a:spAutoFit/>
            </a:bodyPr>
            <a:lstStyle/>
            <a:p>
              <a:pPr algn="ctr"/>
              <a:endParaRPr lang="ko-KR" altLang="en-US" sz="1600" dirty="0">
                <a:solidFill>
                  <a:schemeClr val="bg1"/>
                </a:solidFill>
                <a:latin typeface="+mn-ea"/>
              </a:endParaRPr>
            </a:p>
          </p:txBody>
        </p:sp>
      </p:grpSp>
      <p:sp>
        <p:nvSpPr>
          <p:cNvPr id="61" name="모서리가 둥근 직사각형 60"/>
          <p:cNvSpPr/>
          <p:nvPr/>
        </p:nvSpPr>
        <p:spPr>
          <a:xfrm>
            <a:off x="2519915" y="1525842"/>
            <a:ext cx="4189614" cy="335585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ko-KR" altLang="en-US"/>
          </a:p>
        </p:txBody>
      </p:sp>
      <p:grpSp>
        <p:nvGrpSpPr>
          <p:cNvPr id="62" name="그룹 61"/>
          <p:cNvGrpSpPr/>
          <p:nvPr/>
        </p:nvGrpSpPr>
        <p:grpSpPr>
          <a:xfrm>
            <a:off x="3845555" y="3647007"/>
            <a:ext cx="1541402" cy="509154"/>
            <a:chOff x="7127272" y="2433062"/>
            <a:chExt cx="1541402" cy="509154"/>
          </a:xfrm>
        </p:grpSpPr>
        <p:pic>
          <p:nvPicPr>
            <p:cNvPr id="63" name="Picture 2" descr="Computer Server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27272" y="2433062"/>
              <a:ext cx="328122" cy="509154"/>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Computer Server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31699" y="2433062"/>
              <a:ext cx="328122" cy="509154"/>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Computer Server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6126" y="2433062"/>
              <a:ext cx="328122" cy="509154"/>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Computer Server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40552" y="2433062"/>
              <a:ext cx="328122" cy="509154"/>
            </a:xfrm>
            <a:prstGeom prst="rect">
              <a:avLst/>
            </a:prstGeom>
            <a:noFill/>
            <a:extLst>
              <a:ext uri="{909E8E84-426E-40DD-AFC4-6F175D3DCCD1}">
                <a14:hiddenFill xmlns:a14="http://schemas.microsoft.com/office/drawing/2010/main">
                  <a:solidFill>
                    <a:srgbClr val="FFFFFF"/>
                  </a:solidFill>
                </a14:hiddenFill>
              </a:ext>
            </a:extLst>
          </p:spPr>
        </p:pic>
      </p:grpSp>
      <p:sp>
        <p:nvSpPr>
          <p:cNvPr id="67" name="TextBox 66"/>
          <p:cNvSpPr txBox="1"/>
          <p:nvPr/>
        </p:nvSpPr>
        <p:spPr>
          <a:xfrm>
            <a:off x="3953272" y="4188494"/>
            <a:ext cx="1325968" cy="246221"/>
          </a:xfrm>
          <a:prstGeom prst="rect">
            <a:avLst/>
          </a:prstGeom>
          <a:noFill/>
        </p:spPr>
        <p:txBody>
          <a:bodyPr wrap="square" rtlCol="0">
            <a:spAutoFit/>
          </a:bodyPr>
          <a:lstStyle/>
          <a:p>
            <a:pPr algn="ctr"/>
            <a:r>
              <a:rPr lang="en-US" altLang="ko-KR" sz="1000" dirty="0" smtClean="0"/>
              <a:t>Cluster Group</a:t>
            </a:r>
            <a:endParaRPr lang="ko-KR" altLang="en-US" sz="1000" dirty="0"/>
          </a:p>
        </p:txBody>
      </p:sp>
      <p:grpSp>
        <p:nvGrpSpPr>
          <p:cNvPr id="68" name="그룹 67"/>
          <p:cNvGrpSpPr/>
          <p:nvPr/>
        </p:nvGrpSpPr>
        <p:grpSpPr>
          <a:xfrm>
            <a:off x="2949092" y="1857364"/>
            <a:ext cx="1038832" cy="443121"/>
            <a:chOff x="6453584" y="976536"/>
            <a:chExt cx="1038832" cy="443121"/>
          </a:xfrm>
        </p:grpSpPr>
        <p:sp>
          <p:nvSpPr>
            <p:cNvPr id="69" name="직사각형 68"/>
            <p:cNvSpPr/>
            <p:nvPr/>
          </p:nvSpPr>
          <p:spPr>
            <a:xfrm>
              <a:off x="6453584" y="976536"/>
              <a:ext cx="1038832" cy="415636"/>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70" name="Picture 6" descr="Hadoop에 대한 이미지 검색결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8589" y="983960"/>
              <a:ext cx="898001" cy="43569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 name="그룹 70"/>
          <p:cNvGrpSpPr/>
          <p:nvPr/>
        </p:nvGrpSpPr>
        <p:grpSpPr>
          <a:xfrm>
            <a:off x="4188328" y="1871106"/>
            <a:ext cx="855855" cy="415636"/>
            <a:chOff x="7566806" y="976536"/>
            <a:chExt cx="855855" cy="415636"/>
          </a:xfrm>
        </p:grpSpPr>
        <p:sp>
          <p:nvSpPr>
            <p:cNvPr id="72" name="직사각형 71"/>
            <p:cNvSpPr/>
            <p:nvPr/>
          </p:nvSpPr>
          <p:spPr>
            <a:xfrm>
              <a:off x="7566806" y="976536"/>
              <a:ext cx="855855" cy="415636"/>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73" name="Picture 8" descr="Spark에 대한 이미지 검색결과"/>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32494" y="991674"/>
              <a:ext cx="724477" cy="385360"/>
            </a:xfrm>
            <a:prstGeom prst="rect">
              <a:avLst/>
            </a:prstGeom>
            <a:noFill/>
            <a:extLst>
              <a:ext uri="{909E8E84-426E-40DD-AFC4-6F175D3DCCD1}">
                <a14:hiddenFill xmlns:a14="http://schemas.microsoft.com/office/drawing/2010/main">
                  <a:solidFill>
                    <a:srgbClr val="FFFFFF"/>
                  </a:solidFill>
                </a14:hiddenFill>
              </a:ext>
            </a:extLst>
          </p:spPr>
        </p:pic>
      </p:grpSp>
      <p:sp>
        <p:nvSpPr>
          <p:cNvPr id="75" name="직사각형 74"/>
          <p:cNvSpPr/>
          <p:nvPr/>
        </p:nvSpPr>
        <p:spPr>
          <a:xfrm>
            <a:off x="3845555" y="3125187"/>
            <a:ext cx="1541403" cy="415636"/>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7" name="모서리가 둥근 직사각형 76"/>
          <p:cNvSpPr/>
          <p:nvPr/>
        </p:nvSpPr>
        <p:spPr>
          <a:xfrm>
            <a:off x="2949092" y="2332113"/>
            <a:ext cx="1004180" cy="435279"/>
          </a:xfrm>
          <a:prstGeom prst="roundRect">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사다리꼴 77"/>
          <p:cNvSpPr/>
          <p:nvPr/>
        </p:nvSpPr>
        <p:spPr>
          <a:xfrm flipV="1">
            <a:off x="3055662" y="2806978"/>
            <a:ext cx="3118821" cy="312943"/>
          </a:xfrm>
          <a:prstGeom prst="trapezoid">
            <a:avLst>
              <a:gd name="adj" fmla="val 250919"/>
            </a:avLst>
          </a:prstGeom>
          <a:gradFill>
            <a:gsLst>
              <a:gs pos="0">
                <a:schemeClr val="accent1">
                  <a:lumMod val="5000"/>
                  <a:lumOff val="95000"/>
                </a:schemeClr>
              </a:gs>
              <a:gs pos="54000">
                <a:schemeClr val="accent1">
                  <a:lumMod val="45000"/>
                  <a:lumOff val="55000"/>
                </a:schemeClr>
              </a:gs>
              <a:gs pos="100000">
                <a:schemeClr val="accent5">
                  <a:lumMod val="60000"/>
                  <a:lumOff val="40000"/>
                </a:schemeClr>
              </a:gs>
            </a:gsLst>
            <a:lin ang="5400000" scaled="1"/>
          </a:gradFill>
          <a:ln w="63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79" name="TextBox 78"/>
          <p:cNvSpPr txBox="1"/>
          <p:nvPr/>
        </p:nvSpPr>
        <p:spPr>
          <a:xfrm>
            <a:off x="3954572" y="2854287"/>
            <a:ext cx="1325968" cy="261610"/>
          </a:xfrm>
          <a:prstGeom prst="rect">
            <a:avLst/>
          </a:prstGeom>
          <a:noFill/>
        </p:spPr>
        <p:txBody>
          <a:bodyPr wrap="square" rtlCol="0">
            <a:spAutoFit/>
          </a:bodyPr>
          <a:lstStyle/>
          <a:p>
            <a:pPr algn="ctr"/>
            <a:r>
              <a:rPr lang="en-US" altLang="ko-KR" sz="1100" b="1" dirty="0" smtClean="0"/>
              <a:t>Virtualization</a:t>
            </a:r>
            <a:endParaRPr lang="ko-KR" altLang="en-US" sz="1100" b="1" dirty="0"/>
          </a:p>
        </p:txBody>
      </p:sp>
      <p:sp>
        <p:nvSpPr>
          <p:cNvPr id="80" name="TextBox 79"/>
          <p:cNvSpPr txBox="1"/>
          <p:nvPr/>
        </p:nvSpPr>
        <p:spPr>
          <a:xfrm>
            <a:off x="2596958" y="2927384"/>
            <a:ext cx="768816" cy="553998"/>
          </a:xfrm>
          <a:prstGeom prst="rect">
            <a:avLst/>
          </a:prstGeom>
          <a:noFill/>
        </p:spPr>
        <p:txBody>
          <a:bodyPr wrap="square" rtlCol="0">
            <a:spAutoFit/>
          </a:bodyPr>
          <a:lstStyle/>
          <a:p>
            <a:pPr algn="ctr"/>
            <a:r>
              <a:rPr lang="en-US" altLang="ko-KR" sz="1000" dirty="0" smtClean="0"/>
              <a:t>Virtual </a:t>
            </a:r>
          </a:p>
          <a:p>
            <a:pPr algn="ctr"/>
            <a:r>
              <a:rPr lang="en-US" altLang="ko-KR" sz="1000" dirty="0" smtClean="0"/>
              <a:t>Machine</a:t>
            </a:r>
          </a:p>
          <a:p>
            <a:pPr algn="ctr"/>
            <a:r>
              <a:rPr lang="en-US" altLang="ko-KR" sz="1000" dirty="0" smtClean="0"/>
              <a:t>Group</a:t>
            </a:r>
            <a:endParaRPr lang="ko-KR" altLang="en-US" sz="1000" dirty="0"/>
          </a:p>
        </p:txBody>
      </p:sp>
      <p:grpSp>
        <p:nvGrpSpPr>
          <p:cNvPr id="81" name="그룹 80"/>
          <p:cNvGrpSpPr/>
          <p:nvPr/>
        </p:nvGrpSpPr>
        <p:grpSpPr>
          <a:xfrm>
            <a:off x="2949092" y="2394336"/>
            <a:ext cx="988294" cy="310832"/>
            <a:chOff x="5433569" y="1286753"/>
            <a:chExt cx="988294" cy="310832"/>
          </a:xfrm>
        </p:grpSpPr>
        <p:pic>
          <p:nvPicPr>
            <p:cNvPr id="82" name="Picture 14" descr="Virtual Machine에 대한 이미지 검색결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33569" y="1286753"/>
              <a:ext cx="592061" cy="310832"/>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14" descr="Virtual Machine에 대한 이미지 검색결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29802" y="1286753"/>
              <a:ext cx="592061" cy="3108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4" name="그룹 83"/>
          <p:cNvGrpSpPr/>
          <p:nvPr/>
        </p:nvGrpSpPr>
        <p:grpSpPr>
          <a:xfrm>
            <a:off x="4120925" y="2394336"/>
            <a:ext cx="988294" cy="310832"/>
            <a:chOff x="5433569" y="1286753"/>
            <a:chExt cx="988294" cy="310832"/>
          </a:xfrm>
        </p:grpSpPr>
        <p:pic>
          <p:nvPicPr>
            <p:cNvPr id="85" name="Picture 14" descr="Virtual Machine에 대한 이미지 검색결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33569" y="1286753"/>
              <a:ext cx="592061" cy="310832"/>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14" descr="Virtual Machine에 대한 이미지 검색결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29802" y="1286753"/>
              <a:ext cx="592061" cy="3108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7" name="그룹 86"/>
          <p:cNvGrpSpPr/>
          <p:nvPr/>
        </p:nvGrpSpPr>
        <p:grpSpPr>
          <a:xfrm>
            <a:off x="5221399" y="2394336"/>
            <a:ext cx="988294" cy="310832"/>
            <a:chOff x="5433569" y="1286753"/>
            <a:chExt cx="988294" cy="310832"/>
          </a:xfrm>
        </p:grpSpPr>
        <p:pic>
          <p:nvPicPr>
            <p:cNvPr id="88" name="Picture 14" descr="Virtual Machine에 대한 이미지 검색결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33569" y="1286753"/>
              <a:ext cx="592061" cy="310832"/>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4" descr="Virtual Machine에 대한 이미지 검색결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29802" y="1286753"/>
              <a:ext cx="592061" cy="31083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0" name="구부러진 연결선 1026"/>
          <p:cNvCxnSpPr>
            <a:stCxn id="80" idx="0"/>
          </p:cNvCxnSpPr>
          <p:nvPr/>
        </p:nvCxnSpPr>
        <p:spPr>
          <a:xfrm rot="16200000" flipV="1">
            <a:off x="2776413" y="2722431"/>
            <a:ext cx="377632" cy="32274"/>
          </a:xfrm>
          <a:prstGeom prst="curvedConnector4">
            <a:avLst>
              <a:gd name="adj1" fmla="val 29422"/>
              <a:gd name="adj2" fmla="val 740333"/>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6017762" y="2910110"/>
            <a:ext cx="768816" cy="400110"/>
          </a:xfrm>
          <a:prstGeom prst="rect">
            <a:avLst/>
          </a:prstGeom>
          <a:noFill/>
        </p:spPr>
        <p:txBody>
          <a:bodyPr wrap="square" rtlCol="0">
            <a:spAutoFit/>
          </a:bodyPr>
          <a:lstStyle/>
          <a:p>
            <a:pPr algn="ctr"/>
            <a:r>
              <a:rPr lang="en-US" altLang="ko-KR" sz="1000" dirty="0" smtClean="0"/>
              <a:t>Virtual </a:t>
            </a:r>
          </a:p>
          <a:p>
            <a:pPr algn="ctr"/>
            <a:r>
              <a:rPr lang="en-US" altLang="ko-KR" sz="1000" dirty="0" smtClean="0"/>
              <a:t>Machine</a:t>
            </a:r>
          </a:p>
        </p:txBody>
      </p:sp>
      <p:cxnSp>
        <p:nvCxnSpPr>
          <p:cNvPr id="92" name="구부러진 연결선 154"/>
          <p:cNvCxnSpPr>
            <a:stCxn id="91" idx="0"/>
          </p:cNvCxnSpPr>
          <p:nvPr/>
        </p:nvCxnSpPr>
        <p:spPr>
          <a:xfrm rot="16200000" flipV="1">
            <a:off x="6071607" y="2579546"/>
            <a:ext cx="371158" cy="289969"/>
          </a:xfrm>
          <a:prstGeom prst="curved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3" name="Picture 18" descr="User icon에 대한 이미지 검색결과"/>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23339" y="1968926"/>
            <a:ext cx="397339" cy="397339"/>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8" descr="User icon에 대한 이미지 검색결과"/>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16711" y="1973408"/>
            <a:ext cx="397339" cy="397339"/>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p:cNvSpPr txBox="1"/>
          <p:nvPr/>
        </p:nvSpPr>
        <p:spPr>
          <a:xfrm>
            <a:off x="3934669" y="3206382"/>
            <a:ext cx="1357322" cy="276999"/>
          </a:xfrm>
          <a:prstGeom prst="rect">
            <a:avLst/>
          </a:prstGeom>
          <a:noFill/>
        </p:spPr>
        <p:txBody>
          <a:bodyPr wrap="square" rtlCol="0">
            <a:spAutoFit/>
          </a:bodyPr>
          <a:lstStyle/>
          <a:p>
            <a:r>
              <a:rPr lang="ko-KR" altLang="en-US" sz="1200" b="1" smtClean="0"/>
              <a:t>클라우드 솔루션</a:t>
            </a:r>
            <a:endParaRPr lang="en-US" sz="2400" b="1"/>
          </a:p>
        </p:txBody>
      </p:sp>
    </p:spTree>
    <p:extLst>
      <p:ext uri="{BB962C8B-B14F-4D97-AF65-F5344CB8AC3E}">
        <p14:creationId xmlns:p14="http://schemas.microsoft.com/office/powerpoint/2010/main" val="2801128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0"/>
          </p:nvPr>
        </p:nvSpPr>
        <p:spPr>
          <a:noFill/>
          <a:ln w="9525">
            <a:noFill/>
            <a:miter lim="800000"/>
            <a:headEnd/>
            <a:tailEnd/>
          </a:ln>
        </p:spPr>
        <p:txBody>
          <a:bodyPr vert="horz" wrap="square" lIns="91440" tIns="45720" rIns="91440" bIns="45720" numCol="1" anchor="ctr" anchorCtr="0" compatLnSpc="1">
            <a:prstTxWarp prst="textNoShape">
              <a:avLst/>
            </a:prstTxWarp>
            <a:noAutofit/>
          </a:bodyPr>
          <a:lstStyle/>
          <a:p>
            <a:r>
              <a:rPr lang="ko-KR" altLang="en-US" sz="2800" smtClean="0">
                <a:latin typeface="+mn-ea"/>
              </a:rPr>
              <a:t>장비 인프라 지원 서비스</a:t>
            </a:r>
            <a:endParaRPr lang="ko-KR" altLang="en-US" sz="2000" spc="0" dirty="0">
              <a:solidFill>
                <a:srgbClr val="FF0000"/>
              </a:solidFill>
              <a:latin typeface="+mn-ea"/>
            </a:endParaRPr>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4"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6" name="Rectangle 6"/>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4" name="직사각형 73"/>
          <p:cNvSpPr/>
          <p:nvPr/>
        </p:nvSpPr>
        <p:spPr>
          <a:xfrm>
            <a:off x="500400" y="1728000"/>
            <a:ext cx="5286412" cy="3456000"/>
          </a:xfrm>
          <a:prstGeom prst="rect">
            <a:avLst/>
          </a:prstGeom>
          <a:solidFill>
            <a:schemeClr val="bg1">
              <a:lumMod val="75000"/>
              <a:alpha val="49000"/>
            </a:schemeClr>
          </a:solidFill>
          <a:ln>
            <a:no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endParaRPr lang="en-US" altLang="ko-KR" sz="1000" b="1" dirty="0">
              <a:solidFill>
                <a:prstClr val="black"/>
              </a:solidFill>
              <a:latin typeface="+mn-ea"/>
            </a:endParaRPr>
          </a:p>
          <a:p>
            <a:endParaRPr lang="en-US" altLang="ko-KR" sz="1000" b="1" dirty="0">
              <a:solidFill>
                <a:prstClr val="black"/>
              </a:solidFill>
              <a:latin typeface="+mn-ea"/>
            </a:endParaRPr>
          </a:p>
          <a:p>
            <a:endParaRPr lang="en-US" altLang="ko-KR" sz="1000" b="1" dirty="0">
              <a:solidFill>
                <a:prstClr val="black"/>
              </a:solidFill>
              <a:latin typeface="+mn-ea"/>
            </a:endParaRPr>
          </a:p>
          <a:p>
            <a:endParaRPr lang="en-US" altLang="ko-KR" sz="1000" b="1" dirty="0">
              <a:solidFill>
                <a:prstClr val="black"/>
              </a:solidFill>
              <a:latin typeface="+mn-ea"/>
            </a:endParaRPr>
          </a:p>
        </p:txBody>
      </p:sp>
      <p:sp>
        <p:nvSpPr>
          <p:cNvPr id="77" name="모서리가 둥근 직사각형 76"/>
          <p:cNvSpPr/>
          <p:nvPr/>
        </p:nvSpPr>
        <p:spPr>
          <a:xfrm>
            <a:off x="632875" y="2240652"/>
            <a:ext cx="2279969" cy="2787937"/>
          </a:xfrm>
          <a:prstGeom prst="roundRect">
            <a:avLst/>
          </a:prstGeom>
          <a:solidFill>
            <a:schemeClr val="bg1">
              <a:lumMod val="95000"/>
            </a:schemeClr>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b="1">
              <a:latin typeface="+mn-ea"/>
            </a:endParaRPr>
          </a:p>
        </p:txBody>
      </p:sp>
      <p:grpSp>
        <p:nvGrpSpPr>
          <p:cNvPr id="80" name="그룹 79"/>
          <p:cNvGrpSpPr/>
          <p:nvPr/>
        </p:nvGrpSpPr>
        <p:grpSpPr>
          <a:xfrm>
            <a:off x="610403" y="2433050"/>
            <a:ext cx="2276443" cy="2468235"/>
            <a:chOff x="554359" y="2556589"/>
            <a:chExt cx="2276443" cy="2468235"/>
          </a:xfrm>
        </p:grpSpPr>
        <p:sp>
          <p:nvSpPr>
            <p:cNvPr id="85" name="직사각형 84"/>
            <p:cNvSpPr/>
            <p:nvPr/>
          </p:nvSpPr>
          <p:spPr>
            <a:xfrm>
              <a:off x="689238" y="3454244"/>
              <a:ext cx="2006685" cy="415636"/>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latin typeface="+mn-ea"/>
              </a:endParaRPr>
            </a:p>
          </p:txBody>
        </p:sp>
        <p:sp>
          <p:nvSpPr>
            <p:cNvPr id="95" name="TextBox 94"/>
            <p:cNvSpPr txBox="1"/>
            <p:nvPr/>
          </p:nvSpPr>
          <p:spPr>
            <a:xfrm>
              <a:off x="1190977" y="3464135"/>
              <a:ext cx="1003206" cy="400110"/>
            </a:xfrm>
            <a:prstGeom prst="rect">
              <a:avLst/>
            </a:prstGeom>
            <a:noFill/>
          </p:spPr>
          <p:txBody>
            <a:bodyPr wrap="square" rtlCol="0">
              <a:spAutoFit/>
            </a:bodyPr>
            <a:lstStyle/>
            <a:p>
              <a:pPr algn="ctr"/>
              <a:r>
                <a:rPr lang="en-US" altLang="ko-KR" sz="1000" b="1" dirty="0" smtClean="0">
                  <a:latin typeface="+mn-ea"/>
                  <a:ea typeface="+mn-ea"/>
                </a:rPr>
                <a:t>Virtualization Platform</a:t>
              </a:r>
              <a:endParaRPr lang="ko-KR" altLang="en-US" sz="1000" b="1" dirty="0">
                <a:latin typeface="+mn-ea"/>
                <a:ea typeface="+mn-ea"/>
              </a:endParaRPr>
            </a:p>
          </p:txBody>
        </p:sp>
        <p:sp>
          <p:nvSpPr>
            <p:cNvPr id="101" name="TextBox 100"/>
            <p:cNvSpPr txBox="1"/>
            <p:nvPr/>
          </p:nvSpPr>
          <p:spPr>
            <a:xfrm>
              <a:off x="554359" y="4593937"/>
              <a:ext cx="2276443" cy="430887"/>
            </a:xfrm>
            <a:prstGeom prst="rect">
              <a:avLst/>
            </a:prstGeom>
            <a:noFill/>
          </p:spPr>
          <p:txBody>
            <a:bodyPr wrap="square" rtlCol="0">
              <a:spAutoFit/>
            </a:bodyPr>
            <a:lstStyle/>
            <a:p>
              <a:pPr algn="ctr"/>
              <a:r>
                <a:rPr lang="ko-KR" altLang="en-US" sz="1100" b="1" dirty="0" err="1" smtClean="0">
                  <a:latin typeface="+mn-ea"/>
                  <a:ea typeface="+mn-ea"/>
                </a:rPr>
                <a:t>클라우드</a:t>
              </a:r>
              <a:r>
                <a:rPr lang="ko-KR" altLang="en-US" sz="1100" b="1" dirty="0" smtClean="0">
                  <a:latin typeface="+mn-ea"/>
                  <a:ea typeface="+mn-ea"/>
                </a:rPr>
                <a:t> </a:t>
              </a:r>
              <a:r>
                <a:rPr lang="ko-KR" altLang="en-US" sz="1100" b="1" dirty="0" err="1" smtClean="0">
                  <a:latin typeface="+mn-ea"/>
                  <a:ea typeface="+mn-ea"/>
                </a:rPr>
                <a:t>빅데이터</a:t>
              </a:r>
              <a:r>
                <a:rPr lang="ko-KR" altLang="en-US" sz="1100" b="1" dirty="0" smtClean="0">
                  <a:latin typeface="+mn-ea"/>
                  <a:ea typeface="+mn-ea"/>
                </a:rPr>
                <a:t> 테스트 환경 구성 서비스</a:t>
              </a:r>
              <a:endParaRPr lang="ko-KR" altLang="en-US" sz="1100" b="1" dirty="0">
                <a:latin typeface="+mn-ea"/>
                <a:ea typeface="+mn-ea"/>
              </a:endParaRPr>
            </a:p>
          </p:txBody>
        </p:sp>
        <p:grpSp>
          <p:nvGrpSpPr>
            <p:cNvPr id="102" name="그룹 2"/>
            <p:cNvGrpSpPr/>
            <p:nvPr/>
          </p:nvGrpSpPr>
          <p:grpSpPr>
            <a:xfrm>
              <a:off x="737553" y="4006947"/>
              <a:ext cx="1910055" cy="509154"/>
              <a:chOff x="949777" y="4549880"/>
              <a:chExt cx="1910055" cy="509154"/>
            </a:xfrm>
          </p:grpSpPr>
          <p:pic>
            <p:nvPicPr>
              <p:cNvPr id="112" name="Picture 2" descr="Computer Server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777" y="4549880"/>
                <a:ext cx="328122" cy="509154"/>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 descr="Computer Server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45260" y="4549880"/>
                <a:ext cx="328122" cy="509154"/>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 descr="Computer Server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0743" y="4549880"/>
                <a:ext cx="328122" cy="509154"/>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2" descr="Computer Server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6226" y="4549880"/>
                <a:ext cx="328122" cy="509154"/>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2" descr="Computer Server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1710" y="4549880"/>
                <a:ext cx="328122" cy="5091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 name="그룹 5"/>
            <p:cNvGrpSpPr/>
            <p:nvPr/>
          </p:nvGrpSpPr>
          <p:grpSpPr>
            <a:xfrm>
              <a:off x="600897" y="3063295"/>
              <a:ext cx="2183367" cy="310832"/>
              <a:chOff x="813846" y="3606228"/>
              <a:chExt cx="2183367" cy="310832"/>
            </a:xfrm>
          </p:grpSpPr>
          <p:pic>
            <p:nvPicPr>
              <p:cNvPr id="107" name="Picture 14" descr="Virtual Machine에 대한 이미지 검색결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846" y="3606228"/>
                <a:ext cx="592061" cy="310832"/>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4" descr="Virtual Machine에 대한 이미지 검색결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1672" y="3606228"/>
                <a:ext cx="592061" cy="310832"/>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14" descr="Virtual Machine에 대한 이미지 검색결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9498" y="3606228"/>
                <a:ext cx="592061" cy="310832"/>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14" descr="Virtual Machine에 대한 이미지 검색결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07324" y="3606228"/>
                <a:ext cx="592061" cy="310832"/>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4" descr="Virtual Machine에 대한 이미지 검색결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5152" y="3606228"/>
                <a:ext cx="592061" cy="3108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4" name="그룹 6"/>
            <p:cNvGrpSpPr/>
            <p:nvPr/>
          </p:nvGrpSpPr>
          <p:grpSpPr>
            <a:xfrm>
              <a:off x="626525" y="2556589"/>
              <a:ext cx="2132110" cy="420955"/>
              <a:chOff x="936542" y="3099522"/>
              <a:chExt cx="2132110" cy="420955"/>
            </a:xfrm>
          </p:grpSpPr>
          <p:sp>
            <p:nvSpPr>
              <p:cNvPr id="105" name="직사각형 104"/>
              <p:cNvSpPr/>
              <p:nvPr/>
            </p:nvSpPr>
            <p:spPr>
              <a:xfrm>
                <a:off x="936542" y="3104841"/>
                <a:ext cx="1167403" cy="415636"/>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tx1"/>
                    </a:solidFill>
                    <a:latin typeface="+mn-ea"/>
                  </a:rPr>
                  <a:t>Enterprise A</a:t>
                </a:r>
                <a:br>
                  <a:rPr lang="en-US" altLang="ko-KR" sz="900" b="1" dirty="0" smtClean="0">
                    <a:solidFill>
                      <a:schemeClr val="tx1"/>
                    </a:solidFill>
                    <a:latin typeface="+mn-ea"/>
                  </a:rPr>
                </a:br>
                <a:r>
                  <a:rPr lang="en-US" altLang="ko-KR" sz="900" b="1" dirty="0" smtClean="0">
                    <a:solidFill>
                      <a:schemeClr val="tx1"/>
                    </a:solidFill>
                    <a:latin typeface="+mn-ea"/>
                  </a:rPr>
                  <a:t>(Low Performance)</a:t>
                </a:r>
                <a:endParaRPr lang="ko-KR" altLang="en-US" sz="900" b="1" dirty="0">
                  <a:solidFill>
                    <a:schemeClr val="tx1"/>
                  </a:solidFill>
                  <a:latin typeface="+mn-ea"/>
                </a:endParaRPr>
              </a:p>
            </p:txBody>
          </p:sp>
          <p:sp>
            <p:nvSpPr>
              <p:cNvPr id="106" name="직사각형 105"/>
              <p:cNvSpPr/>
              <p:nvPr/>
            </p:nvSpPr>
            <p:spPr>
              <a:xfrm>
                <a:off x="2151039" y="3099522"/>
                <a:ext cx="917613" cy="415636"/>
              </a:xfrm>
              <a:prstGeom prst="rect">
                <a:avLst/>
              </a:prstGeom>
              <a:solidFill>
                <a:schemeClr val="accent4">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solidFill>
                      <a:schemeClr val="tx1"/>
                    </a:solidFill>
                    <a:latin typeface="+mn-ea"/>
                  </a:rPr>
                  <a:t>Enterprise B</a:t>
                </a:r>
                <a:br>
                  <a:rPr lang="en-US" altLang="ko-KR" sz="900" b="1" dirty="0" smtClean="0">
                    <a:solidFill>
                      <a:schemeClr val="tx1"/>
                    </a:solidFill>
                    <a:latin typeface="+mn-ea"/>
                  </a:rPr>
                </a:br>
                <a:r>
                  <a:rPr lang="en-US" altLang="ko-KR" sz="900" b="1" dirty="0" smtClean="0">
                    <a:solidFill>
                      <a:schemeClr val="tx1"/>
                    </a:solidFill>
                    <a:latin typeface="+mn-ea"/>
                  </a:rPr>
                  <a:t>(High Performance)</a:t>
                </a:r>
                <a:endParaRPr lang="ko-KR" altLang="en-US" sz="900" b="1" dirty="0">
                  <a:solidFill>
                    <a:schemeClr val="tx1"/>
                  </a:solidFill>
                  <a:latin typeface="+mn-ea"/>
                </a:endParaRPr>
              </a:p>
            </p:txBody>
          </p:sp>
        </p:grpSp>
      </p:grpSp>
      <p:sp>
        <p:nvSpPr>
          <p:cNvPr id="117" name="모서리가 둥근 직사각형 8"/>
          <p:cNvSpPr/>
          <p:nvPr/>
        </p:nvSpPr>
        <p:spPr>
          <a:xfrm>
            <a:off x="3067045" y="2896891"/>
            <a:ext cx="2576525" cy="1881875"/>
          </a:xfrm>
          <a:prstGeom prst="roundRect">
            <a:avLst/>
          </a:prstGeom>
          <a:solidFill>
            <a:schemeClr val="accent4">
              <a:lumMod val="20000"/>
              <a:lumOff val="8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b="1">
              <a:latin typeface="+mn-ea"/>
            </a:endParaRPr>
          </a:p>
        </p:txBody>
      </p:sp>
      <p:grpSp>
        <p:nvGrpSpPr>
          <p:cNvPr id="118" name="그룹 117"/>
          <p:cNvGrpSpPr/>
          <p:nvPr/>
        </p:nvGrpSpPr>
        <p:grpSpPr>
          <a:xfrm>
            <a:off x="3125941" y="3668057"/>
            <a:ext cx="1910055" cy="509154"/>
            <a:chOff x="949777" y="4549880"/>
            <a:chExt cx="1910055" cy="509154"/>
          </a:xfrm>
        </p:grpSpPr>
        <p:pic>
          <p:nvPicPr>
            <p:cNvPr id="119" name="Picture 2" descr="Computer Server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777" y="4549880"/>
              <a:ext cx="328122" cy="509154"/>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2" descr="Computer Server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45260" y="4549880"/>
              <a:ext cx="328122" cy="509154"/>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2" descr="Computer Server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0743" y="4549880"/>
              <a:ext cx="328122" cy="509154"/>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2" descr="Computer Server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6226" y="4549880"/>
              <a:ext cx="328122" cy="509154"/>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2" descr="Computer Server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1710" y="4549880"/>
              <a:ext cx="328122" cy="5091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4" name="그룹 123"/>
          <p:cNvGrpSpPr/>
          <p:nvPr/>
        </p:nvGrpSpPr>
        <p:grpSpPr>
          <a:xfrm>
            <a:off x="3125941" y="3163300"/>
            <a:ext cx="2474765" cy="415636"/>
            <a:chOff x="3470897" y="3745892"/>
            <a:chExt cx="2006685" cy="415636"/>
          </a:xfrm>
        </p:grpSpPr>
        <p:sp>
          <p:nvSpPr>
            <p:cNvPr id="125" name="직사각형 124"/>
            <p:cNvSpPr/>
            <p:nvPr/>
          </p:nvSpPr>
          <p:spPr>
            <a:xfrm>
              <a:off x="3470897" y="3745892"/>
              <a:ext cx="2006685" cy="415636"/>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latin typeface="+mn-ea"/>
              </a:endParaRPr>
            </a:p>
          </p:txBody>
        </p:sp>
        <p:sp>
          <p:nvSpPr>
            <p:cNvPr id="126" name="TextBox 125"/>
            <p:cNvSpPr txBox="1"/>
            <p:nvPr/>
          </p:nvSpPr>
          <p:spPr>
            <a:xfrm>
              <a:off x="3642254" y="3816311"/>
              <a:ext cx="1663970" cy="246221"/>
            </a:xfrm>
            <a:prstGeom prst="rect">
              <a:avLst/>
            </a:prstGeom>
            <a:noFill/>
          </p:spPr>
          <p:txBody>
            <a:bodyPr wrap="square" rtlCol="0">
              <a:spAutoFit/>
            </a:bodyPr>
            <a:lstStyle/>
            <a:p>
              <a:pPr algn="ctr"/>
              <a:r>
                <a:rPr lang="en-US" altLang="ko-KR" sz="1000" b="1" dirty="0" smtClean="0">
                  <a:latin typeface="+mn-ea"/>
                  <a:ea typeface="+mn-ea"/>
                </a:rPr>
                <a:t>ABRC </a:t>
              </a:r>
              <a:r>
                <a:rPr lang="en-US" altLang="ko-KR" sz="1000" b="1" dirty="0" err="1" smtClean="0">
                  <a:latin typeface="+mn-ea"/>
                  <a:ea typeface="+mn-ea"/>
                </a:rPr>
                <a:t>BigData</a:t>
              </a:r>
              <a:r>
                <a:rPr lang="en-US" altLang="ko-KR" sz="1000" b="1" dirty="0" smtClean="0">
                  <a:latin typeface="+mn-ea"/>
                  <a:ea typeface="+mn-ea"/>
                </a:rPr>
                <a:t> Platform</a:t>
              </a:r>
              <a:endParaRPr lang="ko-KR" altLang="en-US" sz="1000" b="1" dirty="0">
                <a:latin typeface="+mn-ea"/>
                <a:ea typeface="+mn-ea"/>
              </a:endParaRPr>
            </a:p>
          </p:txBody>
        </p:sp>
      </p:grpSp>
      <p:cxnSp>
        <p:nvCxnSpPr>
          <p:cNvPr id="127" name="꺾인 연결선[E] 10"/>
          <p:cNvCxnSpPr/>
          <p:nvPr/>
        </p:nvCxnSpPr>
        <p:spPr>
          <a:xfrm rot="16200000" flipH="1">
            <a:off x="3123669" y="1665253"/>
            <a:ext cx="463841" cy="1999435"/>
          </a:xfrm>
          <a:prstGeom prst="bentConnector3">
            <a:avLst>
              <a:gd name="adj1" fmla="val -70846"/>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nvGrpSpPr>
          <p:cNvPr id="128" name="그룹 127"/>
          <p:cNvGrpSpPr/>
          <p:nvPr/>
        </p:nvGrpSpPr>
        <p:grpSpPr>
          <a:xfrm>
            <a:off x="2481319" y="1785925"/>
            <a:ext cx="1721485" cy="246221"/>
            <a:chOff x="2496715" y="2023768"/>
            <a:chExt cx="1721485" cy="246221"/>
          </a:xfrm>
        </p:grpSpPr>
        <p:sp>
          <p:nvSpPr>
            <p:cNvPr id="129" name="TextBox 128"/>
            <p:cNvSpPr txBox="1"/>
            <p:nvPr/>
          </p:nvSpPr>
          <p:spPr>
            <a:xfrm>
              <a:off x="2496715" y="2023768"/>
              <a:ext cx="1721485" cy="246221"/>
            </a:xfrm>
            <a:prstGeom prst="rect">
              <a:avLst/>
            </a:prstGeom>
            <a:noFill/>
          </p:spPr>
          <p:txBody>
            <a:bodyPr wrap="square" rtlCol="0">
              <a:spAutoFit/>
            </a:bodyPr>
            <a:lstStyle/>
            <a:p>
              <a:pPr algn="ctr"/>
              <a:r>
                <a:rPr lang="en-US" altLang="ko-KR" sz="1000" b="1" dirty="0" smtClean="0">
                  <a:solidFill>
                    <a:srgbClr val="C00000"/>
                  </a:solidFill>
                  <a:latin typeface="+mn-ea"/>
                  <a:ea typeface="+mn-ea"/>
                </a:rPr>
                <a:t>Performance Upgrade</a:t>
              </a:r>
              <a:endParaRPr lang="ko-KR" altLang="en-US" sz="1000" b="1" dirty="0">
                <a:solidFill>
                  <a:srgbClr val="C00000"/>
                </a:solidFill>
                <a:latin typeface="+mn-ea"/>
                <a:ea typeface="+mn-ea"/>
              </a:endParaRPr>
            </a:p>
          </p:txBody>
        </p:sp>
        <p:grpSp>
          <p:nvGrpSpPr>
            <p:cNvPr id="130" name="그룹 19"/>
            <p:cNvGrpSpPr/>
            <p:nvPr/>
          </p:nvGrpSpPr>
          <p:grpSpPr>
            <a:xfrm>
              <a:off x="4082487" y="2029461"/>
              <a:ext cx="103483" cy="221927"/>
              <a:chOff x="-361950" y="3099522"/>
              <a:chExt cx="103483" cy="221927"/>
            </a:xfrm>
          </p:grpSpPr>
          <p:sp>
            <p:nvSpPr>
              <p:cNvPr id="131" name="삼각형 18"/>
              <p:cNvSpPr/>
              <p:nvPr/>
            </p:nvSpPr>
            <p:spPr>
              <a:xfrm>
                <a:off x="-361950" y="3099522"/>
                <a:ext cx="103483" cy="45719"/>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b="1">
                  <a:latin typeface="+mn-ea"/>
                </a:endParaRPr>
              </a:p>
            </p:txBody>
          </p:sp>
          <p:sp>
            <p:nvSpPr>
              <p:cNvPr id="132" name="삼각형 76"/>
              <p:cNvSpPr/>
              <p:nvPr/>
            </p:nvSpPr>
            <p:spPr>
              <a:xfrm>
                <a:off x="-361950" y="3187626"/>
                <a:ext cx="103483" cy="45719"/>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b="1">
                  <a:latin typeface="+mn-ea"/>
                </a:endParaRPr>
              </a:p>
            </p:txBody>
          </p:sp>
          <p:sp>
            <p:nvSpPr>
              <p:cNvPr id="133" name="삼각형 77"/>
              <p:cNvSpPr/>
              <p:nvPr/>
            </p:nvSpPr>
            <p:spPr>
              <a:xfrm>
                <a:off x="-361950" y="3275730"/>
                <a:ext cx="103483" cy="45719"/>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b="1">
                  <a:latin typeface="+mn-ea"/>
                </a:endParaRPr>
              </a:p>
            </p:txBody>
          </p:sp>
        </p:grpSp>
      </p:grpSp>
      <p:sp>
        <p:nvSpPr>
          <p:cNvPr id="134" name="TextBox 133"/>
          <p:cNvSpPr txBox="1"/>
          <p:nvPr/>
        </p:nvSpPr>
        <p:spPr>
          <a:xfrm>
            <a:off x="3436564" y="4317102"/>
            <a:ext cx="1837486" cy="430887"/>
          </a:xfrm>
          <a:prstGeom prst="rect">
            <a:avLst/>
          </a:prstGeom>
          <a:noFill/>
        </p:spPr>
        <p:txBody>
          <a:bodyPr wrap="square" rtlCol="0">
            <a:spAutoFit/>
          </a:bodyPr>
          <a:lstStyle/>
          <a:p>
            <a:pPr algn="ctr"/>
            <a:r>
              <a:rPr lang="ko-KR" altLang="en-US" sz="1100" b="1" dirty="0" smtClean="0">
                <a:latin typeface="+mn-ea"/>
                <a:ea typeface="+mn-ea"/>
              </a:rPr>
              <a:t>교육용 </a:t>
            </a:r>
            <a:r>
              <a:rPr lang="en-US" altLang="ko-KR" sz="1100" b="1" dirty="0" smtClean="0">
                <a:latin typeface="+mn-ea"/>
                <a:ea typeface="+mn-ea"/>
              </a:rPr>
              <a:t>+</a:t>
            </a:r>
            <a:r>
              <a:rPr lang="ko-KR" altLang="en-US" sz="1100" b="1" dirty="0" smtClean="0">
                <a:latin typeface="+mn-ea"/>
                <a:ea typeface="+mn-ea"/>
              </a:rPr>
              <a:t> 미사용 </a:t>
            </a:r>
            <a:r>
              <a:rPr lang="en-US" altLang="ko-KR" sz="1100" b="1" dirty="0" smtClean="0">
                <a:latin typeface="+mn-ea"/>
                <a:ea typeface="+mn-ea"/>
              </a:rPr>
              <a:t/>
            </a:r>
            <a:br>
              <a:rPr lang="en-US" altLang="ko-KR" sz="1100" b="1" dirty="0" smtClean="0">
                <a:latin typeface="+mn-ea"/>
                <a:ea typeface="+mn-ea"/>
              </a:rPr>
            </a:br>
            <a:r>
              <a:rPr lang="ko-KR" altLang="en-US" sz="1100" b="1" dirty="0" smtClean="0">
                <a:latin typeface="+mn-ea"/>
                <a:ea typeface="+mn-ea"/>
              </a:rPr>
              <a:t>서버 구성</a:t>
            </a:r>
            <a:endParaRPr lang="ko-KR" altLang="en-US" sz="1100" b="1" dirty="0">
              <a:latin typeface="+mn-ea"/>
              <a:ea typeface="+mn-ea"/>
            </a:endParaRPr>
          </a:p>
        </p:txBody>
      </p:sp>
      <p:pic>
        <p:nvPicPr>
          <p:cNvPr id="135" name="Picture 2" descr="Computer Server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72584" y="3668057"/>
            <a:ext cx="328122" cy="509154"/>
          </a:xfrm>
          <a:prstGeom prst="rect">
            <a:avLst/>
          </a:prstGeom>
          <a:noFill/>
          <a:extLst>
            <a:ext uri="{909E8E84-426E-40DD-AFC4-6F175D3DCCD1}">
              <a14:hiddenFill xmlns:a14="http://schemas.microsoft.com/office/drawing/2010/main">
                <a:solidFill>
                  <a:srgbClr val="FFFFFF"/>
                </a:solidFill>
              </a14:hiddenFill>
            </a:ext>
          </a:extLst>
        </p:spPr>
      </p:pic>
      <p:grpSp>
        <p:nvGrpSpPr>
          <p:cNvPr id="136" name="그룹 135"/>
          <p:cNvGrpSpPr/>
          <p:nvPr/>
        </p:nvGrpSpPr>
        <p:grpSpPr>
          <a:xfrm>
            <a:off x="5102138" y="3685250"/>
            <a:ext cx="117007" cy="521732"/>
            <a:chOff x="5303278" y="4366010"/>
            <a:chExt cx="117007" cy="521732"/>
          </a:xfrm>
        </p:grpSpPr>
        <p:sp>
          <p:nvSpPr>
            <p:cNvPr id="137" name="TextBox 136"/>
            <p:cNvSpPr txBox="1"/>
            <p:nvPr/>
          </p:nvSpPr>
          <p:spPr>
            <a:xfrm>
              <a:off x="5303278" y="4366010"/>
              <a:ext cx="117007" cy="369332"/>
            </a:xfrm>
            <a:prstGeom prst="rect">
              <a:avLst/>
            </a:prstGeom>
            <a:noFill/>
          </p:spPr>
          <p:txBody>
            <a:bodyPr wrap="square" rtlCol="0">
              <a:spAutoFit/>
            </a:bodyPr>
            <a:lstStyle/>
            <a:p>
              <a:pPr algn="ctr"/>
              <a:r>
                <a:rPr lang="en-US" altLang="ko-KR" b="1" dirty="0" smtClean="0">
                  <a:solidFill>
                    <a:srgbClr val="C00000"/>
                  </a:solidFill>
                  <a:latin typeface="+mn-ea"/>
                  <a:ea typeface="+mn-ea"/>
                </a:rPr>
                <a:t>+</a:t>
              </a:r>
              <a:endParaRPr lang="ko-KR" altLang="en-US" b="1" dirty="0">
                <a:solidFill>
                  <a:srgbClr val="C00000"/>
                </a:solidFill>
                <a:latin typeface="+mn-ea"/>
                <a:ea typeface="+mn-ea"/>
              </a:endParaRPr>
            </a:p>
          </p:txBody>
        </p:sp>
        <p:sp>
          <p:nvSpPr>
            <p:cNvPr id="138" name="TextBox 137"/>
            <p:cNvSpPr txBox="1"/>
            <p:nvPr/>
          </p:nvSpPr>
          <p:spPr>
            <a:xfrm>
              <a:off x="5303278" y="4518410"/>
              <a:ext cx="117007" cy="369332"/>
            </a:xfrm>
            <a:prstGeom prst="rect">
              <a:avLst/>
            </a:prstGeom>
            <a:noFill/>
          </p:spPr>
          <p:txBody>
            <a:bodyPr wrap="square" rtlCol="0">
              <a:spAutoFit/>
            </a:bodyPr>
            <a:lstStyle/>
            <a:p>
              <a:pPr algn="ctr"/>
              <a:r>
                <a:rPr lang="en-US" altLang="ko-KR" b="1" dirty="0">
                  <a:solidFill>
                    <a:srgbClr val="C00000"/>
                  </a:solidFill>
                  <a:latin typeface="+mn-ea"/>
                  <a:ea typeface="+mn-ea"/>
                </a:rPr>
                <a:t>-</a:t>
              </a:r>
              <a:endParaRPr lang="ko-KR" altLang="en-US" b="1" dirty="0">
                <a:solidFill>
                  <a:srgbClr val="C00000"/>
                </a:solidFill>
                <a:latin typeface="+mn-ea"/>
                <a:ea typeface="+mn-ea"/>
              </a:endParaRPr>
            </a:p>
          </p:txBody>
        </p:sp>
      </p:grpSp>
      <p:cxnSp>
        <p:nvCxnSpPr>
          <p:cNvPr id="139" name="직선 화살표 연결선 138"/>
          <p:cNvCxnSpPr/>
          <p:nvPr/>
        </p:nvCxnSpPr>
        <p:spPr>
          <a:xfrm flipV="1">
            <a:off x="5384180" y="4205788"/>
            <a:ext cx="5197" cy="5086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1" name="그룹 19"/>
          <p:cNvGrpSpPr/>
          <p:nvPr/>
        </p:nvGrpSpPr>
        <p:grpSpPr>
          <a:xfrm>
            <a:off x="357158" y="906522"/>
            <a:ext cx="8544633" cy="493990"/>
            <a:chOff x="395536" y="1363370"/>
            <a:chExt cx="8612810" cy="493990"/>
          </a:xfrm>
        </p:grpSpPr>
        <p:grpSp>
          <p:nvGrpSpPr>
            <p:cNvPr id="62" name="그룹 200"/>
            <p:cNvGrpSpPr/>
            <p:nvPr/>
          </p:nvGrpSpPr>
          <p:grpSpPr>
            <a:xfrm>
              <a:off x="395536" y="1363370"/>
              <a:ext cx="8612810" cy="493990"/>
              <a:chOff x="-1085098" y="4275521"/>
              <a:chExt cx="5264336" cy="392059"/>
            </a:xfrm>
          </p:grpSpPr>
          <p:sp>
            <p:nvSpPr>
              <p:cNvPr id="64" name="AutoShape 153"/>
              <p:cNvSpPr>
                <a:spLocks noChangeArrowheads="1"/>
              </p:cNvSpPr>
              <p:nvPr/>
            </p:nvSpPr>
            <p:spPr bwMode="auto">
              <a:xfrm>
                <a:off x="-1014278" y="4275521"/>
                <a:ext cx="5193516" cy="369336"/>
              </a:xfrm>
              <a:prstGeom prst="roundRect">
                <a:avLst>
                  <a:gd name="adj" fmla="val 5890"/>
                </a:avLst>
              </a:prstGeom>
              <a:gradFill flip="none" rotWithShape="1">
                <a:gsLst>
                  <a:gs pos="0">
                    <a:srgbClr val="D6ECFF">
                      <a:lumMod val="50000"/>
                      <a:shade val="30000"/>
                      <a:satMod val="115000"/>
                    </a:srgbClr>
                  </a:gs>
                  <a:gs pos="50000">
                    <a:srgbClr val="D6ECFF">
                      <a:lumMod val="50000"/>
                      <a:shade val="67500"/>
                      <a:satMod val="115000"/>
                    </a:srgbClr>
                  </a:gs>
                  <a:gs pos="100000">
                    <a:srgbClr val="D6ECFF">
                      <a:lumMod val="50000"/>
                      <a:shade val="100000"/>
                      <a:satMod val="115000"/>
                    </a:srgbClr>
                  </a:gs>
                </a:gsLst>
                <a:lin ang="16200000" scaled="1"/>
                <a:tileRect/>
              </a:gradFill>
              <a:ln w="25400">
                <a:solidFill>
                  <a:sysClr val="window" lastClr="FFFFFF"/>
                </a:solidFill>
                <a:round/>
                <a:headEnd/>
                <a:tailEnd/>
              </a:ln>
              <a:effectLst>
                <a:outerShdw blurRad="127000" dir="2700000" algn="tl" rotWithShape="0">
                  <a:srgbClr val="D6ECFF">
                    <a:lumMod val="25000"/>
                    <a:alpha val="40000"/>
                  </a:srgbClr>
                </a:outerShdw>
              </a:effectLst>
            </p:spPr>
            <p:txBody>
              <a:bodyPr wrap="none" tIns="108000" anchor="ctr" anchorCtr="0">
                <a:scene3d>
                  <a:camera prst="orthographicFront"/>
                  <a:lightRig rig="threePt" dir="t"/>
                </a:scene3d>
                <a:sp3d extrusionH="57150" contourW="31750">
                  <a:bevelT w="0" prst="coolSlant"/>
                </a:sp3d>
              </a:bodyPr>
              <a:lstStyle/>
              <a:p>
                <a:pPr marL="0" marR="0" lvl="0" indent="-180975" defTabSz="914400" eaLnBrk="1" fontAlgn="auto" latinLnBrk="0" hangingPunct="1">
                  <a:lnSpc>
                    <a:spcPct val="80000"/>
                  </a:lnSpc>
                  <a:spcBef>
                    <a:spcPts val="0"/>
                  </a:spcBef>
                  <a:spcAft>
                    <a:spcPts val="0"/>
                  </a:spcAft>
                  <a:buClr>
                    <a:srgbClr val="FFFFFF"/>
                  </a:buClr>
                  <a:buSzTx/>
                  <a:buFontTx/>
                  <a:buNone/>
                  <a:tabLst/>
                  <a:defRPr/>
                </a:pPr>
                <a:endParaRPr kumimoji="0" lang="ko-KR" altLang="en-US" kern="0" dirty="0">
                  <a:ln>
                    <a:solidFill>
                      <a:prstClr val="white">
                        <a:alpha val="5000"/>
                      </a:prstClr>
                    </a:solidFill>
                  </a:ln>
                  <a:solidFill>
                    <a:srgbClr val="FFFF00"/>
                  </a:solidFill>
                  <a:effectLst>
                    <a:outerShdw blurRad="266700" dir="2700000" algn="tl" rotWithShape="0">
                      <a:prstClr val="black">
                        <a:alpha val="66000"/>
                      </a:prstClr>
                    </a:outerShdw>
                  </a:effectLst>
                  <a:latin typeface="HY견고딕" pitchFamily="18" charset="-127"/>
                  <a:ea typeface="HY견고딕" pitchFamily="18" charset="-127"/>
                </a:endParaRPr>
              </a:p>
            </p:txBody>
          </p:sp>
          <p:sp>
            <p:nvSpPr>
              <p:cNvPr id="65" name="자유형 204"/>
              <p:cNvSpPr/>
              <p:nvPr/>
            </p:nvSpPr>
            <p:spPr>
              <a:xfrm>
                <a:off x="-1085098" y="4293512"/>
                <a:ext cx="1483862" cy="374068"/>
              </a:xfrm>
              <a:custGeom>
                <a:avLst/>
                <a:gdLst>
                  <a:gd name="connsiteX0" fmla="*/ 0 w 1944216"/>
                  <a:gd name="connsiteY0" fmla="*/ 29480 h 720080"/>
                  <a:gd name="connsiteX1" fmla="*/ 8635 w 1944216"/>
                  <a:gd name="connsiteY1" fmla="*/ 8634 h 720080"/>
                  <a:gd name="connsiteX2" fmla="*/ 29481 w 1944216"/>
                  <a:gd name="connsiteY2" fmla="*/ 0 h 720080"/>
                  <a:gd name="connsiteX3" fmla="*/ 1914736 w 1944216"/>
                  <a:gd name="connsiteY3" fmla="*/ 0 h 720080"/>
                  <a:gd name="connsiteX4" fmla="*/ 1935582 w 1944216"/>
                  <a:gd name="connsiteY4" fmla="*/ 8635 h 720080"/>
                  <a:gd name="connsiteX5" fmla="*/ 1944216 w 1944216"/>
                  <a:gd name="connsiteY5" fmla="*/ 29481 h 720080"/>
                  <a:gd name="connsiteX6" fmla="*/ 1944216 w 1944216"/>
                  <a:gd name="connsiteY6" fmla="*/ 690600 h 720080"/>
                  <a:gd name="connsiteX7" fmla="*/ 1935582 w 1944216"/>
                  <a:gd name="connsiteY7" fmla="*/ 711446 h 720080"/>
                  <a:gd name="connsiteX8" fmla="*/ 1914736 w 1944216"/>
                  <a:gd name="connsiteY8" fmla="*/ 720080 h 720080"/>
                  <a:gd name="connsiteX9" fmla="*/ 29480 w 1944216"/>
                  <a:gd name="connsiteY9" fmla="*/ 720080 h 720080"/>
                  <a:gd name="connsiteX10" fmla="*/ 8634 w 1944216"/>
                  <a:gd name="connsiteY10" fmla="*/ 711445 h 720080"/>
                  <a:gd name="connsiteX11" fmla="*/ 0 w 1944216"/>
                  <a:gd name="connsiteY11" fmla="*/ 690599 h 720080"/>
                  <a:gd name="connsiteX12" fmla="*/ 0 w 1944216"/>
                  <a:gd name="connsiteY12" fmla="*/ 29480 h 720080"/>
                  <a:gd name="connsiteX0" fmla="*/ 0 w 1944216"/>
                  <a:gd name="connsiteY0" fmla="*/ 135945 h 914200"/>
                  <a:gd name="connsiteX1" fmla="*/ 8635 w 1944216"/>
                  <a:gd name="connsiteY1" fmla="*/ 115099 h 914200"/>
                  <a:gd name="connsiteX2" fmla="*/ 29481 w 1944216"/>
                  <a:gd name="connsiteY2" fmla="*/ 106465 h 914200"/>
                  <a:gd name="connsiteX3" fmla="*/ 1914736 w 1944216"/>
                  <a:gd name="connsiteY3" fmla="*/ 106465 h 914200"/>
                  <a:gd name="connsiteX4" fmla="*/ 1935582 w 1944216"/>
                  <a:gd name="connsiteY4" fmla="*/ 115100 h 914200"/>
                  <a:gd name="connsiteX5" fmla="*/ 1944216 w 1944216"/>
                  <a:gd name="connsiteY5" fmla="*/ 797065 h 914200"/>
                  <a:gd name="connsiteX6" fmla="*/ 1935582 w 1944216"/>
                  <a:gd name="connsiteY6" fmla="*/ 817911 h 914200"/>
                  <a:gd name="connsiteX7" fmla="*/ 1914736 w 1944216"/>
                  <a:gd name="connsiteY7" fmla="*/ 826545 h 914200"/>
                  <a:gd name="connsiteX8" fmla="*/ 29480 w 1944216"/>
                  <a:gd name="connsiteY8" fmla="*/ 826545 h 914200"/>
                  <a:gd name="connsiteX9" fmla="*/ 8634 w 1944216"/>
                  <a:gd name="connsiteY9" fmla="*/ 817910 h 914200"/>
                  <a:gd name="connsiteX10" fmla="*/ 0 w 1944216"/>
                  <a:gd name="connsiteY10" fmla="*/ 797064 h 914200"/>
                  <a:gd name="connsiteX11" fmla="*/ 0 w 1944216"/>
                  <a:gd name="connsiteY11" fmla="*/ 135945 h 914200"/>
                  <a:gd name="connsiteX0" fmla="*/ 0 w 2233859"/>
                  <a:gd name="connsiteY0" fmla="*/ 29480 h 809174"/>
                  <a:gd name="connsiteX1" fmla="*/ 8635 w 2233859"/>
                  <a:gd name="connsiteY1" fmla="*/ 8634 h 809174"/>
                  <a:gd name="connsiteX2" fmla="*/ 29481 w 2233859"/>
                  <a:gd name="connsiteY2" fmla="*/ 0 h 809174"/>
                  <a:gd name="connsiteX3" fmla="*/ 1914736 w 2233859"/>
                  <a:gd name="connsiteY3" fmla="*/ 0 h 809174"/>
                  <a:gd name="connsiteX4" fmla="*/ 1944216 w 2233859"/>
                  <a:gd name="connsiteY4" fmla="*/ 690600 h 809174"/>
                  <a:gd name="connsiteX5" fmla="*/ 1935582 w 2233859"/>
                  <a:gd name="connsiteY5" fmla="*/ 711446 h 809174"/>
                  <a:gd name="connsiteX6" fmla="*/ 1914736 w 2233859"/>
                  <a:gd name="connsiteY6" fmla="*/ 720080 h 809174"/>
                  <a:gd name="connsiteX7" fmla="*/ 29480 w 2233859"/>
                  <a:gd name="connsiteY7" fmla="*/ 720080 h 809174"/>
                  <a:gd name="connsiteX8" fmla="*/ 8634 w 2233859"/>
                  <a:gd name="connsiteY8" fmla="*/ 711445 h 809174"/>
                  <a:gd name="connsiteX9" fmla="*/ 0 w 2233859"/>
                  <a:gd name="connsiteY9" fmla="*/ 690599 h 809174"/>
                  <a:gd name="connsiteX10" fmla="*/ 0 w 2233859"/>
                  <a:gd name="connsiteY10" fmla="*/ 29480 h 809174"/>
                  <a:gd name="connsiteX0" fmla="*/ 0 w 2232420"/>
                  <a:gd name="connsiteY0" fmla="*/ 29480 h 720080"/>
                  <a:gd name="connsiteX1" fmla="*/ 8635 w 2232420"/>
                  <a:gd name="connsiteY1" fmla="*/ 8634 h 720080"/>
                  <a:gd name="connsiteX2" fmla="*/ 29481 w 2232420"/>
                  <a:gd name="connsiteY2" fmla="*/ 0 h 720080"/>
                  <a:gd name="connsiteX3" fmla="*/ 1914736 w 2232420"/>
                  <a:gd name="connsiteY3" fmla="*/ 0 h 720080"/>
                  <a:gd name="connsiteX4" fmla="*/ 1935582 w 2232420"/>
                  <a:gd name="connsiteY4" fmla="*/ 711446 h 720080"/>
                  <a:gd name="connsiteX5" fmla="*/ 1914736 w 2232420"/>
                  <a:gd name="connsiteY5" fmla="*/ 720080 h 720080"/>
                  <a:gd name="connsiteX6" fmla="*/ 29480 w 2232420"/>
                  <a:gd name="connsiteY6" fmla="*/ 720080 h 720080"/>
                  <a:gd name="connsiteX7" fmla="*/ 8634 w 2232420"/>
                  <a:gd name="connsiteY7" fmla="*/ 711445 h 720080"/>
                  <a:gd name="connsiteX8" fmla="*/ 0 w 2232420"/>
                  <a:gd name="connsiteY8" fmla="*/ 690599 h 720080"/>
                  <a:gd name="connsiteX9" fmla="*/ 0 w 2232420"/>
                  <a:gd name="connsiteY9"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914736 w 2228945"/>
                  <a:gd name="connsiteY4" fmla="*/ 720080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224137 w 2228945"/>
                  <a:gd name="connsiteY4" fmla="*/ 720079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224137 w 2228945"/>
                  <a:gd name="connsiteY4" fmla="*/ 720079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1914736"/>
                  <a:gd name="connsiteY0" fmla="*/ 29480 h 720080"/>
                  <a:gd name="connsiteX1" fmla="*/ 8635 w 1914736"/>
                  <a:gd name="connsiteY1" fmla="*/ 8634 h 720080"/>
                  <a:gd name="connsiteX2" fmla="*/ 29481 w 1914736"/>
                  <a:gd name="connsiteY2" fmla="*/ 0 h 720080"/>
                  <a:gd name="connsiteX3" fmla="*/ 1914736 w 1914736"/>
                  <a:gd name="connsiteY3" fmla="*/ 0 h 720080"/>
                  <a:gd name="connsiteX4" fmla="*/ 1224137 w 1914736"/>
                  <a:gd name="connsiteY4" fmla="*/ 720079 h 720080"/>
                  <a:gd name="connsiteX5" fmla="*/ 29480 w 1914736"/>
                  <a:gd name="connsiteY5" fmla="*/ 720080 h 720080"/>
                  <a:gd name="connsiteX6" fmla="*/ 8634 w 1914736"/>
                  <a:gd name="connsiteY6" fmla="*/ 711445 h 720080"/>
                  <a:gd name="connsiteX7" fmla="*/ 0 w 1914736"/>
                  <a:gd name="connsiteY7" fmla="*/ 690599 h 720080"/>
                  <a:gd name="connsiteX8" fmla="*/ 0 w 1914736"/>
                  <a:gd name="connsiteY8" fmla="*/ 29480 h 720080"/>
                  <a:gd name="connsiteX0" fmla="*/ 0 w 1914736"/>
                  <a:gd name="connsiteY0" fmla="*/ 29480 h 720080"/>
                  <a:gd name="connsiteX1" fmla="*/ 8635 w 1914736"/>
                  <a:gd name="connsiteY1" fmla="*/ 8634 h 720080"/>
                  <a:gd name="connsiteX2" fmla="*/ 29481 w 1914736"/>
                  <a:gd name="connsiteY2" fmla="*/ 0 h 720080"/>
                  <a:gd name="connsiteX3" fmla="*/ 1914736 w 1914736"/>
                  <a:gd name="connsiteY3" fmla="*/ 0 h 720080"/>
                  <a:gd name="connsiteX4" fmla="*/ 1224137 w 1914736"/>
                  <a:gd name="connsiteY4" fmla="*/ 720079 h 720080"/>
                  <a:gd name="connsiteX5" fmla="*/ 29480 w 1914736"/>
                  <a:gd name="connsiteY5" fmla="*/ 720080 h 720080"/>
                  <a:gd name="connsiteX6" fmla="*/ 8634 w 1914736"/>
                  <a:gd name="connsiteY6" fmla="*/ 711445 h 720080"/>
                  <a:gd name="connsiteX7" fmla="*/ 0 w 1914736"/>
                  <a:gd name="connsiteY7" fmla="*/ 690599 h 720080"/>
                  <a:gd name="connsiteX8" fmla="*/ 0 w 1914736"/>
                  <a:gd name="connsiteY8" fmla="*/ 29480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736" h="720080">
                    <a:moveTo>
                      <a:pt x="0" y="29480"/>
                    </a:moveTo>
                    <a:cubicBezTo>
                      <a:pt x="0" y="21661"/>
                      <a:pt x="3106" y="14163"/>
                      <a:pt x="8635" y="8634"/>
                    </a:cubicBezTo>
                    <a:cubicBezTo>
                      <a:pt x="14164" y="3105"/>
                      <a:pt x="21662" y="0"/>
                      <a:pt x="29481" y="0"/>
                    </a:cubicBezTo>
                    <a:lnTo>
                      <a:pt x="1914736" y="0"/>
                    </a:lnTo>
                    <a:cubicBezTo>
                      <a:pt x="1569180" y="131494"/>
                      <a:pt x="1387854" y="395359"/>
                      <a:pt x="1224137" y="720079"/>
                    </a:cubicBezTo>
                    <a:lnTo>
                      <a:pt x="29480" y="720080"/>
                    </a:lnTo>
                    <a:cubicBezTo>
                      <a:pt x="21661" y="720080"/>
                      <a:pt x="14163" y="716974"/>
                      <a:pt x="8634" y="711445"/>
                    </a:cubicBezTo>
                    <a:cubicBezTo>
                      <a:pt x="3105" y="705916"/>
                      <a:pt x="0" y="698418"/>
                      <a:pt x="0" y="690599"/>
                    </a:cubicBezTo>
                    <a:lnTo>
                      <a:pt x="0" y="29480"/>
                    </a:lnTo>
                    <a:close/>
                  </a:path>
                </a:pathLst>
              </a:custGeom>
              <a:solidFill>
                <a:sysClr val="window" lastClr="FFFFFF">
                  <a:alpha val="20000"/>
                </a:sysClr>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smtClean="0">
                  <a:ln>
                    <a:noFill/>
                  </a:ln>
                  <a:solidFill>
                    <a:prstClr val="white"/>
                  </a:solidFill>
                  <a:effectLst/>
                  <a:uLnTx/>
                  <a:uFillTx/>
                  <a:latin typeface="Dinmed"/>
                  <a:ea typeface="-윤고딕130"/>
                  <a:cs typeface="+mn-cs"/>
                </a:endParaRPr>
              </a:p>
            </p:txBody>
          </p:sp>
        </p:grpSp>
        <p:sp>
          <p:nvSpPr>
            <p:cNvPr id="63" name="TextBox 62"/>
            <p:cNvSpPr txBox="1"/>
            <p:nvPr/>
          </p:nvSpPr>
          <p:spPr>
            <a:xfrm>
              <a:off x="747617" y="1402342"/>
              <a:ext cx="7931833" cy="338554"/>
            </a:xfrm>
            <a:prstGeom prst="rect">
              <a:avLst/>
            </a:prstGeom>
            <a:noFill/>
          </p:spPr>
          <p:txBody>
            <a:bodyPr wrap="square" rtlCol="0" anchor="ctr">
              <a:spAutoFit/>
            </a:bodyPr>
            <a:lstStyle/>
            <a:p>
              <a:pPr lvl="0"/>
              <a:r>
                <a:rPr kumimoji="0" lang="ko-KR" altLang="en-US" sz="1600" kern="0" dirty="0" err="1" smtClean="0">
                  <a:ln>
                    <a:solidFill>
                      <a:prstClr val="white">
                        <a:alpha val="5000"/>
                      </a:prstClr>
                    </a:solidFill>
                  </a:ln>
                  <a:solidFill>
                    <a:schemeClr val="bg1"/>
                  </a:solidFill>
                  <a:effectLst>
                    <a:outerShdw blurRad="266700" dir="2700000" algn="tl" rotWithShape="0">
                      <a:prstClr val="black">
                        <a:alpha val="66000"/>
                      </a:prstClr>
                    </a:outerShdw>
                  </a:effectLst>
                  <a:latin typeface="HY견고딕" pitchFamily="18" charset="-127"/>
                  <a:ea typeface="HY견고딕" pitchFamily="18" charset="-127"/>
                </a:rPr>
                <a:t>빅데이터</a:t>
              </a:r>
              <a:r>
                <a:rPr kumimoji="0" lang="ko-KR" altLang="en-US" sz="1600" kern="0" dirty="0" smtClean="0">
                  <a:ln>
                    <a:solidFill>
                      <a:prstClr val="white">
                        <a:alpha val="5000"/>
                      </a:prstClr>
                    </a:solidFill>
                  </a:ln>
                  <a:solidFill>
                    <a:schemeClr val="bg1"/>
                  </a:solidFill>
                  <a:effectLst>
                    <a:outerShdw blurRad="266700" dir="2700000" algn="tl" rotWithShape="0">
                      <a:prstClr val="black">
                        <a:alpha val="66000"/>
                      </a:prstClr>
                    </a:outerShdw>
                  </a:effectLst>
                  <a:latin typeface="HY견고딕" pitchFamily="18" charset="-127"/>
                  <a:ea typeface="HY견고딕" pitchFamily="18" charset="-127"/>
                </a:rPr>
                <a:t> </a:t>
              </a:r>
              <a:r>
                <a:rPr kumimoji="0" lang="ko-KR" altLang="en-US" sz="1600" kern="0" dirty="0" err="1" smtClean="0">
                  <a:ln>
                    <a:solidFill>
                      <a:prstClr val="white">
                        <a:alpha val="5000"/>
                      </a:prstClr>
                    </a:solidFill>
                  </a:ln>
                  <a:solidFill>
                    <a:schemeClr val="bg1"/>
                  </a:solidFill>
                  <a:effectLst>
                    <a:outerShdw blurRad="266700" dir="2700000" algn="tl" rotWithShape="0">
                      <a:prstClr val="black">
                        <a:alpha val="66000"/>
                      </a:prstClr>
                    </a:outerShdw>
                  </a:effectLst>
                  <a:latin typeface="HY견고딕" pitchFamily="18" charset="-127"/>
                  <a:ea typeface="HY견고딕" pitchFamily="18" charset="-127"/>
                </a:rPr>
                <a:t>퍼포먼스</a:t>
              </a:r>
              <a:r>
                <a:rPr kumimoji="0" lang="ko-KR" altLang="en-US" sz="1600" kern="0" dirty="0" smtClean="0">
                  <a:ln>
                    <a:solidFill>
                      <a:prstClr val="white">
                        <a:alpha val="5000"/>
                      </a:prstClr>
                    </a:solidFill>
                  </a:ln>
                  <a:solidFill>
                    <a:schemeClr val="bg1"/>
                  </a:solidFill>
                  <a:effectLst>
                    <a:outerShdw blurRad="266700" dir="2700000" algn="tl" rotWithShape="0">
                      <a:prstClr val="black">
                        <a:alpha val="66000"/>
                      </a:prstClr>
                    </a:outerShdw>
                  </a:effectLst>
                  <a:latin typeface="HY견고딕" pitchFamily="18" charset="-127"/>
                  <a:ea typeface="HY견고딕" pitchFamily="18" charset="-127"/>
                </a:rPr>
                <a:t> </a:t>
              </a:r>
              <a:r>
                <a:rPr kumimoji="0" lang="ko-KR" altLang="en-US" sz="1600" kern="0" dirty="0" err="1" smtClean="0">
                  <a:ln>
                    <a:solidFill>
                      <a:prstClr val="white">
                        <a:alpha val="5000"/>
                      </a:prstClr>
                    </a:solidFill>
                  </a:ln>
                  <a:solidFill>
                    <a:schemeClr val="bg1"/>
                  </a:solidFill>
                  <a:effectLst>
                    <a:outerShdw blurRad="266700" dir="2700000" algn="tl" rotWithShape="0">
                      <a:prstClr val="black">
                        <a:alpha val="66000"/>
                      </a:prstClr>
                    </a:outerShdw>
                  </a:effectLst>
                  <a:latin typeface="HY견고딕" pitchFamily="18" charset="-127"/>
                  <a:ea typeface="HY견고딕" pitchFamily="18" charset="-127"/>
                </a:rPr>
                <a:t>서포팅</a:t>
              </a:r>
              <a:r>
                <a:rPr kumimoji="0" lang="ko-KR" altLang="en-US" sz="1600" kern="0" dirty="0" smtClean="0">
                  <a:ln>
                    <a:solidFill>
                      <a:prstClr val="white">
                        <a:alpha val="5000"/>
                      </a:prstClr>
                    </a:solidFill>
                  </a:ln>
                  <a:solidFill>
                    <a:schemeClr val="bg1"/>
                  </a:solidFill>
                  <a:effectLst>
                    <a:outerShdw blurRad="266700" dir="2700000" algn="tl" rotWithShape="0">
                      <a:prstClr val="black">
                        <a:alpha val="66000"/>
                      </a:prstClr>
                    </a:outerShdw>
                  </a:effectLst>
                  <a:latin typeface="HY견고딕" pitchFamily="18" charset="-127"/>
                  <a:ea typeface="HY견고딕" pitchFamily="18" charset="-127"/>
                </a:rPr>
                <a:t> 서비스</a:t>
              </a:r>
              <a:endParaRPr kumimoji="0" lang="ko-KR" altLang="en-US" sz="1600" kern="0" dirty="0">
                <a:ln>
                  <a:solidFill>
                    <a:prstClr val="white">
                      <a:alpha val="5000"/>
                    </a:prstClr>
                  </a:solidFill>
                </a:ln>
                <a:solidFill>
                  <a:schemeClr val="bg1"/>
                </a:solidFill>
                <a:effectLst>
                  <a:outerShdw blurRad="266700" dir="2700000" algn="tl" rotWithShape="0">
                    <a:prstClr val="black">
                      <a:alpha val="66000"/>
                    </a:prstClr>
                  </a:outerShdw>
                </a:effectLst>
                <a:latin typeface="HY견고딕" pitchFamily="18" charset="-127"/>
                <a:ea typeface="HY견고딕" pitchFamily="18" charset="-127"/>
              </a:endParaRPr>
            </a:p>
          </p:txBody>
        </p:sp>
      </p:grpSp>
      <p:sp>
        <p:nvSpPr>
          <p:cNvPr id="70" name="직사각형 69"/>
          <p:cNvSpPr/>
          <p:nvPr/>
        </p:nvSpPr>
        <p:spPr>
          <a:xfrm>
            <a:off x="5857884" y="1728000"/>
            <a:ext cx="3071834" cy="3456000"/>
          </a:xfrm>
          <a:prstGeom prst="rect">
            <a:avLst/>
          </a:prstGeom>
          <a:solidFill>
            <a:schemeClr val="bg1">
              <a:lumMod val="75000"/>
              <a:alpha val="49000"/>
            </a:schemeClr>
          </a:solidFill>
          <a:ln>
            <a:no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endParaRPr lang="en-US" altLang="ko-KR" sz="1000" b="1" dirty="0">
              <a:solidFill>
                <a:prstClr val="black"/>
              </a:solidFill>
              <a:latin typeface="+mn-ea"/>
            </a:endParaRPr>
          </a:p>
          <a:p>
            <a:endParaRPr lang="en-US" altLang="ko-KR" sz="1000" b="1" dirty="0">
              <a:solidFill>
                <a:prstClr val="black"/>
              </a:solidFill>
              <a:latin typeface="+mn-ea"/>
            </a:endParaRPr>
          </a:p>
          <a:p>
            <a:endParaRPr lang="en-US" altLang="ko-KR" sz="1000" b="1" dirty="0">
              <a:solidFill>
                <a:prstClr val="black"/>
              </a:solidFill>
              <a:latin typeface="+mn-ea"/>
            </a:endParaRPr>
          </a:p>
          <a:p>
            <a:endParaRPr lang="en-US" altLang="ko-KR" sz="1000" b="1" dirty="0">
              <a:solidFill>
                <a:prstClr val="black"/>
              </a:solidFill>
              <a:latin typeface="+mn-ea"/>
            </a:endParaRPr>
          </a:p>
        </p:txBody>
      </p:sp>
      <p:pic>
        <p:nvPicPr>
          <p:cNvPr id="66" name="Picture 69" descr="공"/>
          <p:cNvPicPr>
            <a:picLocks noChangeAspect="1" noChangeArrowheads="1"/>
          </p:cNvPicPr>
          <p:nvPr/>
        </p:nvPicPr>
        <p:blipFill>
          <a:blip r:embed="rId4" cstate="print">
            <a:lum bright="-6000" contrast="36000"/>
            <a:extLst>
              <a:ext uri="{28A0092B-C50C-407E-A947-70E740481C1C}">
                <a14:useLocalDpi xmlns:a14="http://schemas.microsoft.com/office/drawing/2010/main" val="0"/>
              </a:ext>
            </a:extLst>
          </a:blip>
          <a:srcRect/>
          <a:stretch>
            <a:fillRect/>
          </a:stretch>
        </p:blipFill>
        <p:spPr bwMode="auto">
          <a:xfrm>
            <a:off x="5898974" y="1821925"/>
            <a:ext cx="152373" cy="144000"/>
          </a:xfrm>
          <a:prstGeom prst="rect">
            <a:avLst/>
          </a:prstGeom>
          <a:noFill/>
          <a:extLst>
            <a:ext uri="{909E8E84-426E-40DD-AFC4-6F175D3DCCD1}">
              <a14:hiddenFill xmlns:a14="http://schemas.microsoft.com/office/drawing/2010/main">
                <a:solidFill>
                  <a:schemeClr val="hlink"/>
                </a:solidFill>
              </a14:hiddenFill>
            </a:ext>
          </a:extLst>
        </p:spPr>
      </p:pic>
      <p:sp>
        <p:nvSpPr>
          <p:cNvPr id="67" name="직사각형 66"/>
          <p:cNvSpPr/>
          <p:nvPr/>
        </p:nvSpPr>
        <p:spPr>
          <a:xfrm>
            <a:off x="6000760" y="1785925"/>
            <a:ext cx="2857520" cy="807913"/>
          </a:xfrm>
          <a:prstGeom prst="rect">
            <a:avLst/>
          </a:prstGeom>
        </p:spPr>
        <p:txBody>
          <a:bodyPr wrap="square">
            <a:spAutoFit/>
          </a:bodyPr>
          <a:lstStyle/>
          <a:p>
            <a:pPr algn="just">
              <a:spcAft>
                <a:spcPts val="300"/>
              </a:spcAft>
            </a:pPr>
            <a:r>
              <a:rPr lang="ko-KR" altLang="en-US" sz="1100" b="1" smtClean="0">
                <a:ln>
                  <a:solidFill>
                    <a:schemeClr val="tx1">
                      <a:lumMod val="65000"/>
                      <a:lumOff val="35000"/>
                      <a:alpha val="0"/>
                    </a:schemeClr>
                  </a:solidFill>
                </a:ln>
                <a:solidFill>
                  <a:srgbClr val="192761"/>
                </a:solidFill>
                <a:latin typeface="+mn-ea"/>
                <a:ea typeface="+mn-ea"/>
              </a:rPr>
              <a:t>기업 요청 사항</a:t>
            </a:r>
            <a:endParaRPr lang="en-US" altLang="ko-KR" sz="1100" b="1" smtClean="0">
              <a:ln>
                <a:solidFill>
                  <a:schemeClr val="tx1">
                    <a:lumMod val="65000"/>
                    <a:lumOff val="35000"/>
                    <a:alpha val="0"/>
                  </a:schemeClr>
                </a:solidFill>
              </a:ln>
              <a:solidFill>
                <a:srgbClr val="192761"/>
              </a:solidFill>
              <a:latin typeface="+mn-ea"/>
              <a:ea typeface="+mn-ea"/>
            </a:endParaRPr>
          </a:p>
          <a:p>
            <a:pPr marL="85725" indent="-85725" algn="just">
              <a:spcAft>
                <a:spcPts val="300"/>
              </a:spcAft>
              <a:buFont typeface="Wingdings" pitchFamily="2" charset="2"/>
              <a:buChar char="ü"/>
            </a:pPr>
            <a:r>
              <a:rPr lang="ko-KR" altLang="en-US" sz="1100" b="1" smtClean="0">
                <a:ln>
                  <a:solidFill>
                    <a:schemeClr val="tx1">
                      <a:lumMod val="65000"/>
                      <a:lumOff val="35000"/>
                      <a:alpha val="0"/>
                    </a:schemeClr>
                  </a:solidFill>
                </a:ln>
                <a:solidFill>
                  <a:srgbClr val="192761"/>
                </a:solidFill>
                <a:latin typeface="+mn-ea"/>
                <a:ea typeface="+mn-ea"/>
              </a:rPr>
              <a:t>클라우드 빅데이터 테스트 환경을 이용하는 기업에서 고성능의 빅데이터 처리환경을 필요로 함</a:t>
            </a:r>
            <a:endParaRPr lang="en-US" altLang="ko-KR" sz="1100" b="1" dirty="0">
              <a:ln>
                <a:solidFill>
                  <a:schemeClr val="tx1">
                    <a:lumMod val="65000"/>
                    <a:lumOff val="35000"/>
                    <a:alpha val="0"/>
                  </a:schemeClr>
                </a:solidFill>
              </a:ln>
              <a:solidFill>
                <a:srgbClr val="192761"/>
              </a:solidFill>
              <a:latin typeface="+mn-ea"/>
              <a:ea typeface="+mn-ea"/>
            </a:endParaRPr>
          </a:p>
        </p:txBody>
      </p:sp>
      <p:sp>
        <p:nvSpPr>
          <p:cNvPr id="68" name="직사각형 67"/>
          <p:cNvSpPr/>
          <p:nvPr/>
        </p:nvSpPr>
        <p:spPr>
          <a:xfrm>
            <a:off x="6000760" y="2643182"/>
            <a:ext cx="2857520" cy="1561966"/>
          </a:xfrm>
          <a:prstGeom prst="rect">
            <a:avLst/>
          </a:prstGeom>
        </p:spPr>
        <p:txBody>
          <a:bodyPr wrap="square">
            <a:spAutoFit/>
          </a:bodyPr>
          <a:lstStyle/>
          <a:p>
            <a:pPr algn="just">
              <a:spcAft>
                <a:spcPts val="300"/>
              </a:spcAft>
            </a:pPr>
            <a:r>
              <a:rPr lang="ko-KR" altLang="en-US" sz="1100" b="1" smtClean="0">
                <a:ln>
                  <a:solidFill>
                    <a:schemeClr val="tx1">
                      <a:lumMod val="65000"/>
                      <a:lumOff val="35000"/>
                      <a:alpha val="0"/>
                    </a:schemeClr>
                  </a:solidFill>
                </a:ln>
                <a:solidFill>
                  <a:srgbClr val="192761"/>
                </a:solidFill>
                <a:latin typeface="+mn-ea"/>
                <a:ea typeface="+mn-ea"/>
              </a:rPr>
              <a:t>지원 사항</a:t>
            </a:r>
            <a:endParaRPr lang="en-US" altLang="ko-KR" sz="1100" b="1" smtClean="0">
              <a:ln>
                <a:solidFill>
                  <a:schemeClr val="tx1">
                    <a:lumMod val="65000"/>
                    <a:lumOff val="35000"/>
                    <a:alpha val="0"/>
                  </a:schemeClr>
                </a:solidFill>
              </a:ln>
              <a:solidFill>
                <a:srgbClr val="192761"/>
              </a:solidFill>
              <a:latin typeface="+mn-ea"/>
              <a:ea typeface="+mn-ea"/>
            </a:endParaRPr>
          </a:p>
          <a:p>
            <a:pPr marL="85725" indent="-85725" algn="just">
              <a:spcAft>
                <a:spcPts val="300"/>
              </a:spcAft>
              <a:buFont typeface="Wingdings" pitchFamily="2" charset="2"/>
              <a:buChar char="ü"/>
            </a:pPr>
            <a:r>
              <a:rPr lang="ko-KR" altLang="en-US" sz="1100" b="1" smtClean="0">
                <a:ln>
                  <a:solidFill>
                    <a:schemeClr val="tx1">
                      <a:lumMod val="65000"/>
                      <a:lumOff val="35000"/>
                      <a:alpha val="0"/>
                    </a:schemeClr>
                  </a:solidFill>
                </a:ln>
                <a:solidFill>
                  <a:srgbClr val="192761"/>
                </a:solidFill>
                <a:latin typeface="+mn-ea"/>
                <a:ea typeface="+mn-ea"/>
              </a:rPr>
              <a:t>하둡 기반 빅데이터 플랫폼 임시 구축</a:t>
            </a:r>
            <a:r>
              <a:rPr lang="en-US" altLang="ko-KR" sz="1100" b="1" smtClean="0">
                <a:ln>
                  <a:solidFill>
                    <a:schemeClr val="tx1">
                      <a:lumMod val="65000"/>
                      <a:lumOff val="35000"/>
                      <a:alpha val="0"/>
                    </a:schemeClr>
                  </a:solidFill>
                </a:ln>
                <a:solidFill>
                  <a:srgbClr val="192761"/>
                </a:solidFill>
                <a:latin typeface="+mn-ea"/>
                <a:ea typeface="+mn-ea"/>
              </a:rPr>
              <a:t>(</a:t>
            </a:r>
            <a:r>
              <a:rPr lang="ko-KR" altLang="en-US" sz="1100" b="1" smtClean="0">
                <a:ln>
                  <a:solidFill>
                    <a:schemeClr val="tx1">
                      <a:lumMod val="65000"/>
                      <a:lumOff val="35000"/>
                      <a:alpha val="0"/>
                    </a:schemeClr>
                  </a:solidFill>
                </a:ln>
                <a:solidFill>
                  <a:srgbClr val="192761"/>
                </a:solidFill>
                <a:latin typeface="+mn-ea"/>
                <a:ea typeface="+mn-ea"/>
              </a:rPr>
              <a:t>교육용 서버</a:t>
            </a:r>
            <a:r>
              <a:rPr lang="en-US" altLang="ko-KR" sz="1100" b="1" smtClean="0">
                <a:ln>
                  <a:solidFill>
                    <a:schemeClr val="tx1">
                      <a:lumMod val="65000"/>
                      <a:lumOff val="35000"/>
                      <a:alpha val="0"/>
                    </a:schemeClr>
                  </a:solidFill>
                </a:ln>
                <a:solidFill>
                  <a:srgbClr val="192761"/>
                </a:solidFill>
                <a:latin typeface="+mn-ea"/>
                <a:ea typeface="+mn-ea"/>
              </a:rPr>
              <a:t>+</a:t>
            </a:r>
            <a:r>
              <a:rPr lang="ko-KR" altLang="en-US" sz="1100" b="1" smtClean="0">
                <a:ln>
                  <a:solidFill>
                    <a:schemeClr val="tx1">
                      <a:lumMod val="65000"/>
                      <a:lumOff val="35000"/>
                      <a:alpha val="0"/>
                    </a:schemeClr>
                  </a:solidFill>
                </a:ln>
                <a:solidFill>
                  <a:srgbClr val="192761"/>
                </a:solidFill>
                <a:latin typeface="+mn-ea"/>
                <a:ea typeface="+mn-ea"/>
              </a:rPr>
              <a:t>미가동 서버</a:t>
            </a:r>
            <a:r>
              <a:rPr lang="en-US" altLang="ko-KR" sz="1100" b="1" smtClean="0">
                <a:ln>
                  <a:solidFill>
                    <a:schemeClr val="tx1">
                      <a:lumMod val="65000"/>
                      <a:lumOff val="35000"/>
                      <a:alpha val="0"/>
                    </a:schemeClr>
                  </a:solidFill>
                </a:ln>
                <a:solidFill>
                  <a:srgbClr val="192761"/>
                </a:solidFill>
                <a:latin typeface="+mn-ea"/>
                <a:ea typeface="+mn-ea"/>
              </a:rPr>
              <a:t>)</a:t>
            </a:r>
          </a:p>
          <a:p>
            <a:pPr marL="85725" indent="-85725" algn="just">
              <a:spcAft>
                <a:spcPts val="300"/>
              </a:spcAft>
              <a:buFont typeface="Wingdings" pitchFamily="2" charset="2"/>
              <a:buChar char="ü"/>
            </a:pPr>
            <a:r>
              <a:rPr lang="ko-KR" altLang="en-US" sz="1100" b="1" smtClean="0">
                <a:ln>
                  <a:solidFill>
                    <a:schemeClr val="tx1">
                      <a:lumMod val="65000"/>
                      <a:lumOff val="35000"/>
                      <a:alpha val="0"/>
                    </a:schemeClr>
                  </a:solidFill>
                </a:ln>
                <a:solidFill>
                  <a:srgbClr val="192761"/>
                </a:solidFill>
                <a:latin typeface="+mn-ea"/>
                <a:ea typeface="+mn-ea"/>
              </a:rPr>
              <a:t>서버를 핫스왑 형태로 플랫폼에 추가 또는 제거하여 </a:t>
            </a:r>
            <a:r>
              <a:rPr lang="en-US" altLang="ko-KR" sz="1100" b="1" smtClean="0">
                <a:ln>
                  <a:solidFill>
                    <a:schemeClr val="tx1">
                      <a:lumMod val="65000"/>
                      <a:lumOff val="35000"/>
                      <a:alpha val="0"/>
                    </a:schemeClr>
                  </a:solidFill>
                </a:ln>
                <a:solidFill>
                  <a:srgbClr val="192761"/>
                </a:solidFill>
                <a:latin typeface="+mn-ea"/>
                <a:ea typeface="+mn-ea"/>
              </a:rPr>
              <a:t>Scale-out </a:t>
            </a:r>
            <a:r>
              <a:rPr lang="ko-KR" altLang="en-US" sz="1100" b="1" smtClean="0">
                <a:ln>
                  <a:solidFill>
                    <a:schemeClr val="tx1">
                      <a:lumMod val="65000"/>
                      <a:lumOff val="35000"/>
                      <a:alpha val="0"/>
                    </a:schemeClr>
                  </a:solidFill>
                </a:ln>
                <a:solidFill>
                  <a:srgbClr val="192761"/>
                </a:solidFill>
                <a:latin typeface="+mn-ea"/>
                <a:ea typeface="+mn-ea"/>
              </a:rPr>
              <a:t>방식의 병렬형 서버 연동</a:t>
            </a:r>
            <a:endParaRPr lang="en-US" altLang="ko-KR" sz="1100" b="1" smtClean="0">
              <a:ln>
                <a:solidFill>
                  <a:schemeClr val="tx1">
                    <a:lumMod val="65000"/>
                    <a:lumOff val="35000"/>
                    <a:alpha val="0"/>
                  </a:schemeClr>
                </a:solidFill>
              </a:ln>
              <a:solidFill>
                <a:srgbClr val="192761"/>
              </a:solidFill>
              <a:latin typeface="+mn-ea"/>
              <a:ea typeface="+mn-ea"/>
            </a:endParaRPr>
          </a:p>
          <a:p>
            <a:pPr marL="85725" indent="-85725" algn="just">
              <a:spcAft>
                <a:spcPts val="300"/>
              </a:spcAft>
              <a:buFont typeface="Wingdings" pitchFamily="2" charset="2"/>
              <a:buChar char="ü"/>
            </a:pPr>
            <a:r>
              <a:rPr lang="ko-KR" altLang="en-US" sz="1100" b="1" smtClean="0">
                <a:ln>
                  <a:solidFill>
                    <a:schemeClr val="tx1">
                      <a:lumMod val="65000"/>
                      <a:lumOff val="35000"/>
                      <a:alpha val="0"/>
                    </a:schemeClr>
                  </a:solidFill>
                </a:ln>
                <a:solidFill>
                  <a:srgbClr val="192761"/>
                </a:solidFill>
                <a:latin typeface="+mn-ea"/>
                <a:ea typeface="+mn-ea"/>
              </a:rPr>
              <a:t>일시적으로 고성능의 빅데이터 처리 테스트가 필요한 기업에게 지원</a:t>
            </a:r>
            <a:endParaRPr lang="en-US" altLang="ko-KR" sz="1100" b="1" dirty="0">
              <a:ln>
                <a:solidFill>
                  <a:schemeClr val="tx1">
                    <a:lumMod val="65000"/>
                    <a:lumOff val="35000"/>
                    <a:alpha val="0"/>
                  </a:schemeClr>
                </a:solidFill>
              </a:ln>
              <a:solidFill>
                <a:srgbClr val="192761"/>
              </a:solidFill>
              <a:latin typeface="+mn-ea"/>
              <a:ea typeface="+mn-ea"/>
            </a:endParaRPr>
          </a:p>
        </p:txBody>
      </p:sp>
      <p:pic>
        <p:nvPicPr>
          <p:cNvPr id="69" name="Picture 69" descr="공"/>
          <p:cNvPicPr>
            <a:picLocks noChangeAspect="1" noChangeArrowheads="1"/>
          </p:cNvPicPr>
          <p:nvPr/>
        </p:nvPicPr>
        <p:blipFill>
          <a:blip r:embed="rId4" cstate="print">
            <a:lum bright="-6000" contrast="36000"/>
            <a:extLst>
              <a:ext uri="{28A0092B-C50C-407E-A947-70E740481C1C}">
                <a14:useLocalDpi xmlns:a14="http://schemas.microsoft.com/office/drawing/2010/main" val="0"/>
              </a:ext>
            </a:extLst>
          </a:blip>
          <a:srcRect/>
          <a:stretch>
            <a:fillRect/>
          </a:stretch>
        </p:blipFill>
        <p:spPr bwMode="auto">
          <a:xfrm>
            <a:off x="5898974" y="2697182"/>
            <a:ext cx="152373" cy="144000"/>
          </a:xfrm>
          <a:prstGeom prst="rect">
            <a:avLst/>
          </a:prstGeom>
          <a:noFill/>
          <a:extLst>
            <a:ext uri="{909E8E84-426E-40DD-AFC4-6F175D3DCCD1}">
              <a14:hiddenFill xmlns:a14="http://schemas.microsoft.com/office/drawing/2010/main">
                <a:solidFill>
                  <a:schemeClr val="hlink"/>
                </a:solidFill>
              </a14:hiddenFill>
            </a:ext>
          </a:extLst>
        </p:spPr>
      </p:pic>
    </p:spTree>
    <p:extLst>
      <p:ext uri="{BB962C8B-B14F-4D97-AF65-F5344CB8AC3E}">
        <p14:creationId xmlns:p14="http://schemas.microsoft.com/office/powerpoint/2010/main" val="21854889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그림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626"/>
            <a:ext cx="9144000" cy="6858000"/>
          </a:xfrm>
          <a:prstGeom prst="rect">
            <a:avLst/>
          </a:prstGeom>
        </p:spPr>
      </p:pic>
      <p:grpSp>
        <p:nvGrpSpPr>
          <p:cNvPr id="31" name="그룹 8"/>
          <p:cNvGrpSpPr/>
          <p:nvPr/>
        </p:nvGrpSpPr>
        <p:grpSpPr>
          <a:xfrm>
            <a:off x="1737706" y="2577370"/>
            <a:ext cx="5751473" cy="712667"/>
            <a:chOff x="2960431" y="1992433"/>
            <a:chExt cx="4191488" cy="519367"/>
          </a:xfrm>
        </p:grpSpPr>
        <p:sp>
          <p:nvSpPr>
            <p:cNvPr id="32" name="직사각형 31"/>
            <p:cNvSpPr/>
            <p:nvPr/>
          </p:nvSpPr>
          <p:spPr>
            <a:xfrm>
              <a:off x="2960431" y="1992433"/>
              <a:ext cx="519367" cy="519367"/>
            </a:xfrm>
            <a:prstGeom prst="rect">
              <a:avLst/>
            </a:prstGeom>
            <a:solidFill>
              <a:srgbClr val="476EC5"/>
            </a:solidFill>
            <a:ln w="539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1270" h="6350"/>
              </a:sp3d>
            </a:bodyPr>
            <a:lstStyle/>
            <a:p>
              <a:pPr algn="ctr" latinLnBrk="0"/>
              <a:r>
                <a:rPr lang="en-US" altLang="ko-KR" sz="4400" b="1" spc="-151" dirty="0" smtClean="0">
                  <a:solidFill>
                    <a:schemeClr val="bg1"/>
                  </a:solidFill>
                  <a:effectLst>
                    <a:outerShdw blurRad="63500" algn="ctr" rotWithShape="0">
                      <a:prstClr val="black">
                        <a:alpha val="70000"/>
                      </a:prstClr>
                    </a:outerShdw>
                  </a:effectLst>
                  <a:latin typeface="Times New Roman" panose="02020603050405020304" pitchFamily="18" charset="0"/>
                  <a:ea typeface="맑은 고딕" pitchFamily="50" charset="-127"/>
                  <a:cs typeface="Times New Roman" panose="02020603050405020304" pitchFamily="18" charset="0"/>
                </a:rPr>
                <a:t>IV</a:t>
              </a:r>
              <a:endParaRPr lang="ko-KR" altLang="en-US" sz="4400" b="1" spc="-151" dirty="0">
                <a:solidFill>
                  <a:schemeClr val="bg1"/>
                </a:solidFill>
                <a:effectLst>
                  <a:outerShdw blurRad="63500" algn="ctr" rotWithShape="0">
                    <a:prstClr val="black">
                      <a:alpha val="70000"/>
                    </a:prstClr>
                  </a:outerShdw>
                </a:effectLst>
                <a:latin typeface="Times New Roman" panose="02020603050405020304" pitchFamily="18" charset="0"/>
                <a:ea typeface="맑은 고딕" pitchFamily="50" charset="-127"/>
                <a:cs typeface="Times New Roman" panose="02020603050405020304" pitchFamily="18" charset="0"/>
              </a:endParaRPr>
            </a:p>
          </p:txBody>
        </p:sp>
        <p:sp>
          <p:nvSpPr>
            <p:cNvPr id="36" name="직사각형 35"/>
            <p:cNvSpPr/>
            <p:nvPr/>
          </p:nvSpPr>
          <p:spPr>
            <a:xfrm>
              <a:off x="3555914" y="1995578"/>
              <a:ext cx="3596005" cy="471024"/>
            </a:xfrm>
            <a:prstGeom prst="rect">
              <a:avLst/>
            </a:prstGeom>
          </p:spPr>
          <p:txBody>
            <a:bodyPr wrap="none">
              <a:spAutoFit/>
            </a:bodyPr>
            <a:lstStyle/>
            <a:p>
              <a:pPr algn="l"/>
              <a:r>
                <a:rPr lang="ko-KR" altLang="en-US" sz="3600" b="1" spc="-200" dirty="0" err="1" smtClean="0">
                  <a:ln>
                    <a:solidFill>
                      <a:schemeClr val="tx1">
                        <a:lumMod val="65000"/>
                        <a:lumOff val="35000"/>
                        <a:alpha val="0"/>
                      </a:schemeClr>
                    </a:solidFill>
                  </a:ln>
                  <a:solidFill>
                    <a:srgbClr val="192761"/>
                  </a:solidFill>
                  <a:latin typeface="+mn-ea"/>
                  <a:ea typeface="+mn-ea"/>
                </a:rPr>
                <a:t>빅데이터</a:t>
              </a:r>
              <a:r>
                <a:rPr lang="ko-KR" altLang="en-US" sz="3600" b="1" spc="-200" dirty="0" smtClean="0">
                  <a:ln>
                    <a:solidFill>
                      <a:schemeClr val="tx1">
                        <a:lumMod val="65000"/>
                        <a:lumOff val="35000"/>
                        <a:alpha val="0"/>
                      </a:schemeClr>
                    </a:solidFill>
                  </a:ln>
                  <a:solidFill>
                    <a:srgbClr val="192761"/>
                  </a:solidFill>
                  <a:latin typeface="+mn-ea"/>
                  <a:ea typeface="+mn-ea"/>
                </a:rPr>
                <a:t> </a:t>
              </a:r>
              <a:r>
                <a:rPr lang="en-US" altLang="ko-KR" sz="3600" b="1" spc="-200" dirty="0" smtClean="0">
                  <a:ln>
                    <a:solidFill>
                      <a:schemeClr val="tx1">
                        <a:lumMod val="65000"/>
                        <a:lumOff val="35000"/>
                        <a:alpha val="0"/>
                      </a:schemeClr>
                    </a:solidFill>
                  </a:ln>
                  <a:solidFill>
                    <a:srgbClr val="192761"/>
                  </a:solidFill>
                  <a:latin typeface="+mn-ea"/>
                  <a:ea typeface="+mn-ea"/>
                </a:rPr>
                <a:t>S/W </a:t>
              </a:r>
              <a:r>
                <a:rPr lang="ko-KR" altLang="en-US" sz="3600" b="1" spc="-200" smtClean="0">
                  <a:ln>
                    <a:solidFill>
                      <a:schemeClr val="tx1">
                        <a:lumMod val="65000"/>
                        <a:lumOff val="35000"/>
                        <a:alpha val="0"/>
                      </a:schemeClr>
                    </a:solidFill>
                  </a:ln>
                  <a:solidFill>
                    <a:srgbClr val="192761"/>
                  </a:solidFill>
                  <a:latin typeface="+mn-ea"/>
                  <a:ea typeface="+mn-ea"/>
                </a:rPr>
                <a:t>개발 사례</a:t>
              </a:r>
              <a:endParaRPr lang="en-US" altLang="ko-KR" sz="3600" b="1" spc="-200" dirty="0">
                <a:ln>
                  <a:solidFill>
                    <a:schemeClr val="tx1">
                      <a:lumMod val="65000"/>
                      <a:lumOff val="35000"/>
                      <a:alpha val="0"/>
                    </a:schemeClr>
                  </a:solidFill>
                </a:ln>
                <a:solidFill>
                  <a:srgbClr val="192761"/>
                </a:solidFill>
                <a:latin typeface="+mn-ea"/>
                <a:ea typeface="+mn-ea"/>
              </a:endParaRPr>
            </a:p>
          </p:txBody>
        </p:sp>
      </p:grpSp>
    </p:spTree>
    <p:extLst>
      <p:ext uri="{BB962C8B-B14F-4D97-AF65-F5344CB8AC3E}">
        <p14:creationId xmlns:p14="http://schemas.microsoft.com/office/powerpoint/2010/main" val="17493610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0"/>
          </p:nvPr>
        </p:nvSpPr>
        <p:spPr/>
        <p:txBody>
          <a:bodyPr anchor="ctr"/>
          <a:lstStyle/>
          <a:p>
            <a:r>
              <a:rPr lang="ko-KR" altLang="en-US" dirty="0" smtClean="0"/>
              <a:t>텍스트 데이터 </a:t>
            </a:r>
            <a:r>
              <a:rPr lang="ko-KR" altLang="en-US" smtClean="0"/>
              <a:t>분석 지원 </a:t>
            </a:r>
            <a:r>
              <a:rPr lang="en-US" altLang="ko-KR" dirty="0" smtClean="0"/>
              <a:t>- R</a:t>
            </a:r>
            <a:r>
              <a:rPr lang="ko-KR" altLang="en-US" smtClean="0"/>
              <a:t>사</a:t>
            </a:r>
            <a:endParaRPr lang="ko-KR" altLang="en-US" sz="4000" spc="0" dirty="0"/>
          </a:p>
        </p:txBody>
      </p:sp>
      <p:sp>
        <p:nvSpPr>
          <p:cNvPr id="20" name="직사각형 19"/>
          <p:cNvSpPr/>
          <p:nvPr/>
        </p:nvSpPr>
        <p:spPr>
          <a:xfrm>
            <a:off x="899592" y="1714488"/>
            <a:ext cx="3600400" cy="4176464"/>
          </a:xfrm>
          <a:prstGeom prst="rect">
            <a:avLst/>
          </a:prstGeom>
          <a:solidFill>
            <a:schemeClr val="bg1">
              <a:lumMod val="75000"/>
              <a:alpha val="49000"/>
            </a:schemeClr>
          </a:solidFill>
          <a:ln>
            <a:no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endParaRPr lang="en-US" altLang="ko-KR" sz="1000" dirty="0" smtClean="0">
              <a:solidFill>
                <a:schemeClr val="tx1"/>
              </a:solidFill>
            </a:endParaRPr>
          </a:p>
          <a:p>
            <a:endParaRPr lang="en-US" altLang="ko-KR" sz="1000" dirty="0" smtClean="0">
              <a:solidFill>
                <a:schemeClr val="tx1"/>
              </a:solidFill>
            </a:endParaRPr>
          </a:p>
          <a:p>
            <a:endParaRPr lang="en-US" altLang="ko-KR" sz="1000" dirty="0" smtClean="0">
              <a:solidFill>
                <a:schemeClr val="tx1"/>
              </a:solidFill>
            </a:endParaRPr>
          </a:p>
          <a:p>
            <a:endParaRPr lang="en-US" altLang="ko-KR" sz="1000" dirty="0">
              <a:solidFill>
                <a:schemeClr val="tx1"/>
              </a:solidFill>
            </a:endParaRPr>
          </a:p>
        </p:txBody>
      </p:sp>
      <p:sp>
        <p:nvSpPr>
          <p:cNvPr id="21" name="직사각형 20"/>
          <p:cNvSpPr/>
          <p:nvPr/>
        </p:nvSpPr>
        <p:spPr>
          <a:xfrm>
            <a:off x="4644008" y="1714488"/>
            <a:ext cx="3600400" cy="4176464"/>
          </a:xfrm>
          <a:prstGeom prst="rect">
            <a:avLst/>
          </a:prstGeom>
          <a:solidFill>
            <a:schemeClr val="bg1">
              <a:lumMod val="75000"/>
              <a:alpha val="49000"/>
            </a:schemeClr>
          </a:solidFill>
          <a:ln>
            <a:no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endParaRPr lang="en-US" altLang="ko-KR" sz="1000" dirty="0" smtClean="0">
              <a:solidFill>
                <a:schemeClr val="tx1"/>
              </a:solidFill>
            </a:endParaRPr>
          </a:p>
          <a:p>
            <a:endParaRPr lang="en-US" altLang="ko-KR" sz="1000" dirty="0" smtClean="0">
              <a:solidFill>
                <a:schemeClr val="tx1"/>
              </a:solidFill>
            </a:endParaRPr>
          </a:p>
          <a:p>
            <a:endParaRPr lang="en-US" altLang="ko-KR" sz="1000" dirty="0" smtClean="0">
              <a:solidFill>
                <a:schemeClr val="tx1"/>
              </a:solidFill>
            </a:endParaRPr>
          </a:p>
          <a:p>
            <a:endParaRPr lang="en-US" altLang="ko-KR" sz="1000" dirty="0">
              <a:solidFill>
                <a:schemeClr val="tx1"/>
              </a:solidFill>
            </a:endParaRPr>
          </a:p>
        </p:txBody>
      </p:sp>
      <p:sp>
        <p:nvSpPr>
          <p:cNvPr id="3" name="직사각형 2"/>
          <p:cNvSpPr/>
          <p:nvPr/>
        </p:nvSpPr>
        <p:spPr>
          <a:xfrm>
            <a:off x="1115616" y="1930512"/>
            <a:ext cx="3168352" cy="208823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p:cNvSpPr/>
          <p:nvPr/>
        </p:nvSpPr>
        <p:spPr>
          <a:xfrm>
            <a:off x="4860032" y="1928036"/>
            <a:ext cx="3168352" cy="208823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 name="Picture 2" descr="C:\Users\gu\Desktop\2014-10-21 20;15;18.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9376" y="2015392"/>
            <a:ext cx="2376263" cy="1923534"/>
          </a:xfrm>
          <a:prstGeom prst="rect">
            <a:avLst/>
          </a:prstGeom>
          <a:noFill/>
          <a:extLst>
            <a:ext uri="{909E8E84-426E-40DD-AFC4-6F175D3DCCD1}">
              <a14:hiddenFill xmlns:a14="http://schemas.microsoft.com/office/drawing/2010/main">
                <a:solidFill>
                  <a:srgbClr val="FFFFFF"/>
                </a:solidFill>
              </a14:hiddenFill>
            </a:ext>
          </a:extLst>
        </p:spPr>
      </p:pic>
      <p:sp>
        <p:nvSpPr>
          <p:cNvPr id="24" name="직사각형 23"/>
          <p:cNvSpPr/>
          <p:nvPr/>
        </p:nvSpPr>
        <p:spPr>
          <a:xfrm>
            <a:off x="4978354" y="4162760"/>
            <a:ext cx="3050029" cy="1092607"/>
          </a:xfrm>
          <a:prstGeom prst="rect">
            <a:avLst/>
          </a:prstGeom>
        </p:spPr>
        <p:txBody>
          <a:bodyPr wrap="square">
            <a:spAutoFit/>
          </a:bodyPr>
          <a:lstStyle/>
          <a:p>
            <a:pPr algn="just">
              <a:spcAft>
                <a:spcPts val="600"/>
              </a:spcAft>
            </a:pPr>
            <a:r>
              <a:rPr lang="ko-KR" altLang="en-US" sz="1100" b="1" spc="-200" dirty="0">
                <a:ln>
                  <a:solidFill>
                    <a:schemeClr val="tx1">
                      <a:lumMod val="65000"/>
                      <a:lumOff val="35000"/>
                      <a:alpha val="0"/>
                    </a:schemeClr>
                  </a:solidFill>
                </a:ln>
                <a:solidFill>
                  <a:srgbClr val="192761"/>
                </a:solidFill>
                <a:latin typeface="+mn-ea"/>
                <a:ea typeface="+mn-ea"/>
              </a:rPr>
              <a:t>지난 </a:t>
            </a:r>
            <a:r>
              <a:rPr lang="en-US" altLang="ko-KR" sz="1100" b="1" spc="-200" dirty="0">
                <a:ln>
                  <a:solidFill>
                    <a:schemeClr val="tx1">
                      <a:lumMod val="65000"/>
                      <a:lumOff val="35000"/>
                      <a:alpha val="0"/>
                    </a:schemeClr>
                  </a:solidFill>
                </a:ln>
                <a:solidFill>
                  <a:srgbClr val="192761"/>
                </a:solidFill>
                <a:latin typeface="+mn-ea"/>
                <a:ea typeface="+mn-ea"/>
              </a:rPr>
              <a:t>9</a:t>
            </a:r>
            <a:r>
              <a:rPr lang="ko-KR" altLang="en-US" sz="1100" b="1" spc="-200" dirty="0">
                <a:ln>
                  <a:solidFill>
                    <a:schemeClr val="tx1">
                      <a:lumMod val="65000"/>
                      <a:lumOff val="35000"/>
                      <a:alpha val="0"/>
                    </a:schemeClr>
                  </a:solidFill>
                </a:ln>
                <a:solidFill>
                  <a:srgbClr val="192761"/>
                </a:solidFill>
                <a:latin typeface="+mn-ea"/>
                <a:ea typeface="+mn-ea"/>
              </a:rPr>
              <a:t>월 </a:t>
            </a:r>
            <a:r>
              <a:rPr lang="en-US" altLang="ko-KR" sz="1100" b="1" spc="-200" dirty="0">
                <a:ln>
                  <a:solidFill>
                    <a:schemeClr val="tx1">
                      <a:lumMod val="65000"/>
                      <a:lumOff val="35000"/>
                      <a:alpha val="0"/>
                    </a:schemeClr>
                  </a:solidFill>
                </a:ln>
                <a:solidFill>
                  <a:srgbClr val="192761"/>
                </a:solidFill>
                <a:latin typeface="+mn-ea"/>
                <a:ea typeface="+mn-ea"/>
              </a:rPr>
              <a:t>30</a:t>
            </a:r>
            <a:r>
              <a:rPr lang="ko-KR" altLang="en-US" sz="1100" b="1" spc="-200" dirty="0">
                <a:ln>
                  <a:solidFill>
                    <a:schemeClr val="tx1">
                      <a:lumMod val="65000"/>
                      <a:lumOff val="35000"/>
                      <a:alpha val="0"/>
                    </a:schemeClr>
                  </a:solidFill>
                </a:ln>
                <a:solidFill>
                  <a:srgbClr val="192761"/>
                </a:solidFill>
                <a:latin typeface="+mn-ea"/>
                <a:ea typeface="+mn-ea"/>
              </a:rPr>
              <a:t>일 일본 동경 주일대사관에서 개최한 해외 </a:t>
            </a:r>
            <a:r>
              <a:rPr lang="ko-KR" altLang="en-US" sz="1100" b="1" spc="-200" dirty="0" err="1">
                <a:ln>
                  <a:solidFill>
                    <a:schemeClr val="tx1">
                      <a:lumMod val="65000"/>
                      <a:lumOff val="35000"/>
                      <a:alpha val="0"/>
                    </a:schemeClr>
                  </a:solidFill>
                </a:ln>
                <a:solidFill>
                  <a:srgbClr val="192761"/>
                </a:solidFill>
                <a:latin typeface="+mn-ea"/>
                <a:ea typeface="+mn-ea"/>
              </a:rPr>
              <a:t>데모데이</a:t>
            </a:r>
            <a:endParaRPr lang="ko-KR" altLang="en-US" sz="1100" b="1" spc="-200" dirty="0">
              <a:ln>
                <a:solidFill>
                  <a:schemeClr val="tx1">
                    <a:lumMod val="65000"/>
                    <a:lumOff val="35000"/>
                    <a:alpha val="0"/>
                  </a:schemeClr>
                </a:solidFill>
              </a:ln>
              <a:solidFill>
                <a:srgbClr val="192761"/>
              </a:solidFill>
              <a:latin typeface="+mn-ea"/>
              <a:ea typeface="+mn-ea"/>
            </a:endParaRPr>
          </a:p>
          <a:p>
            <a:pPr algn="just">
              <a:spcAft>
                <a:spcPts val="600"/>
              </a:spcAft>
            </a:pPr>
            <a:r>
              <a:rPr lang="ko-KR" altLang="en-US" sz="1100" b="1" spc="-200" dirty="0" err="1">
                <a:ln>
                  <a:solidFill>
                    <a:schemeClr val="tx1">
                      <a:lumMod val="65000"/>
                      <a:lumOff val="35000"/>
                      <a:alpha val="0"/>
                    </a:schemeClr>
                  </a:solidFill>
                </a:ln>
                <a:solidFill>
                  <a:srgbClr val="192761"/>
                </a:solidFill>
                <a:latin typeface="+mn-ea"/>
                <a:ea typeface="+mn-ea"/>
              </a:rPr>
              <a:t>데모데이</a:t>
            </a:r>
            <a:r>
              <a:rPr lang="ko-KR" altLang="en-US" sz="1100" b="1" spc="-200" dirty="0">
                <a:ln>
                  <a:solidFill>
                    <a:schemeClr val="tx1">
                      <a:lumMod val="65000"/>
                      <a:lumOff val="35000"/>
                      <a:alpha val="0"/>
                    </a:schemeClr>
                  </a:solidFill>
                </a:ln>
                <a:solidFill>
                  <a:srgbClr val="192761"/>
                </a:solidFill>
                <a:latin typeface="+mn-ea"/>
                <a:ea typeface="+mn-ea"/>
              </a:rPr>
              <a:t> 참가기업으로 </a:t>
            </a:r>
            <a:r>
              <a:rPr lang="ko-KR" altLang="en-US" sz="1100" b="1" spc="-200" dirty="0" smtClean="0">
                <a:ln>
                  <a:solidFill>
                    <a:schemeClr val="tx1">
                      <a:lumMod val="65000"/>
                      <a:lumOff val="35000"/>
                      <a:alpha val="0"/>
                    </a:schemeClr>
                  </a:solidFill>
                </a:ln>
                <a:solidFill>
                  <a:srgbClr val="192761"/>
                </a:solidFill>
                <a:latin typeface="+mn-ea"/>
                <a:ea typeface="+mn-ea"/>
              </a:rPr>
              <a:t> 선정</a:t>
            </a:r>
            <a:endParaRPr lang="ko-KR" altLang="en-US" sz="1100" b="1" spc="-200" dirty="0">
              <a:ln>
                <a:solidFill>
                  <a:schemeClr val="tx1">
                    <a:lumMod val="65000"/>
                    <a:lumOff val="35000"/>
                    <a:alpha val="0"/>
                  </a:schemeClr>
                </a:solidFill>
              </a:ln>
              <a:solidFill>
                <a:srgbClr val="192761"/>
              </a:solidFill>
              <a:latin typeface="+mn-ea"/>
              <a:ea typeface="+mn-ea"/>
            </a:endParaRPr>
          </a:p>
          <a:p>
            <a:pPr algn="just">
              <a:spcAft>
                <a:spcPts val="600"/>
              </a:spcAft>
            </a:pPr>
            <a:r>
              <a:rPr lang="ko-KR" altLang="en-US" sz="1100" b="1" spc="-200" dirty="0">
                <a:ln>
                  <a:solidFill>
                    <a:schemeClr val="tx1">
                      <a:lumMod val="65000"/>
                      <a:lumOff val="35000"/>
                      <a:alpha val="0"/>
                    </a:schemeClr>
                  </a:solidFill>
                </a:ln>
                <a:solidFill>
                  <a:srgbClr val="192761"/>
                </a:solidFill>
                <a:latin typeface="+mn-ea"/>
                <a:ea typeface="+mn-ea"/>
              </a:rPr>
              <a:t>일본 투자자들을 대상으로 기업설명회</a:t>
            </a:r>
            <a:r>
              <a:rPr lang="en-US" altLang="ko-KR" sz="1100" b="1" spc="-200" dirty="0">
                <a:ln>
                  <a:solidFill>
                    <a:schemeClr val="tx1">
                      <a:lumMod val="65000"/>
                      <a:lumOff val="35000"/>
                      <a:alpha val="0"/>
                    </a:schemeClr>
                  </a:solidFill>
                </a:ln>
                <a:solidFill>
                  <a:srgbClr val="192761"/>
                </a:solidFill>
                <a:latin typeface="+mn-ea"/>
                <a:ea typeface="+mn-ea"/>
              </a:rPr>
              <a:t>(IR)</a:t>
            </a:r>
            <a:r>
              <a:rPr lang="ko-KR" altLang="en-US" sz="1100" b="1" spc="-200" dirty="0">
                <a:ln>
                  <a:solidFill>
                    <a:schemeClr val="tx1">
                      <a:lumMod val="65000"/>
                      <a:lumOff val="35000"/>
                      <a:alpha val="0"/>
                    </a:schemeClr>
                  </a:solidFill>
                </a:ln>
                <a:solidFill>
                  <a:srgbClr val="192761"/>
                </a:solidFill>
                <a:latin typeface="+mn-ea"/>
                <a:ea typeface="+mn-ea"/>
              </a:rPr>
              <a:t>를 펼쳐 현지에서 통신사와 카드사로부터 좋은 반응을 이끌어 냈음 </a:t>
            </a:r>
          </a:p>
        </p:txBody>
      </p:sp>
      <p:pic>
        <p:nvPicPr>
          <p:cNvPr id="25" name="Picture 2" descr="C:\Users\gu\Desktop\2014101510493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78355" y="2015392"/>
            <a:ext cx="2942777" cy="1923534"/>
          </a:xfrm>
          <a:prstGeom prst="rect">
            <a:avLst/>
          </a:prstGeom>
          <a:noFill/>
          <a:extLst>
            <a:ext uri="{909E8E84-426E-40DD-AFC4-6F175D3DCCD1}">
              <a14:hiddenFill xmlns:a14="http://schemas.microsoft.com/office/drawing/2010/main">
                <a:solidFill>
                  <a:srgbClr val="FFFFFF"/>
                </a:solidFill>
              </a14:hiddenFill>
            </a:ext>
          </a:extLst>
        </p:spPr>
      </p:pic>
      <p:sp>
        <p:nvSpPr>
          <p:cNvPr id="26" name="직사각형 25"/>
          <p:cNvSpPr/>
          <p:nvPr/>
        </p:nvSpPr>
        <p:spPr>
          <a:xfrm>
            <a:off x="1196768" y="4184970"/>
            <a:ext cx="3087200" cy="1246495"/>
          </a:xfrm>
          <a:prstGeom prst="rect">
            <a:avLst/>
          </a:prstGeom>
        </p:spPr>
        <p:txBody>
          <a:bodyPr wrap="square">
            <a:spAutoFit/>
          </a:bodyPr>
          <a:lstStyle/>
          <a:p>
            <a:pPr algn="just">
              <a:spcAft>
                <a:spcPts val="600"/>
              </a:spcAft>
            </a:pPr>
            <a:r>
              <a:rPr lang="ko-KR" altLang="en-US" sz="1100" b="1" spc="-200" dirty="0" smtClean="0">
                <a:ln>
                  <a:solidFill>
                    <a:schemeClr val="tx1">
                      <a:lumMod val="65000"/>
                      <a:lumOff val="35000"/>
                      <a:alpha val="0"/>
                    </a:schemeClr>
                  </a:solidFill>
                </a:ln>
                <a:solidFill>
                  <a:srgbClr val="FF0000"/>
                </a:solidFill>
                <a:latin typeface="+mn-ea"/>
                <a:ea typeface="+mn-ea"/>
              </a:rPr>
              <a:t>한중일 온라인 레스토랑 리뷰 데이터 수집</a:t>
            </a:r>
            <a:endParaRPr lang="en-US" altLang="ko-KR" sz="1100" b="1" spc="-200" dirty="0">
              <a:ln>
                <a:solidFill>
                  <a:schemeClr val="tx1">
                    <a:lumMod val="65000"/>
                    <a:lumOff val="35000"/>
                    <a:alpha val="0"/>
                  </a:schemeClr>
                </a:solidFill>
              </a:ln>
              <a:solidFill>
                <a:srgbClr val="FF0000"/>
              </a:solidFill>
              <a:latin typeface="+mn-ea"/>
              <a:ea typeface="+mn-ea"/>
            </a:endParaRPr>
          </a:p>
          <a:p>
            <a:pPr algn="just">
              <a:spcAft>
                <a:spcPts val="600"/>
              </a:spcAft>
            </a:pPr>
            <a:r>
              <a:rPr lang="ko-KR" altLang="en-US" sz="1100" b="1" spc="-200" dirty="0" err="1" smtClean="0">
                <a:ln>
                  <a:solidFill>
                    <a:schemeClr val="tx1">
                      <a:lumMod val="65000"/>
                      <a:lumOff val="35000"/>
                      <a:alpha val="0"/>
                    </a:schemeClr>
                  </a:solidFill>
                </a:ln>
                <a:solidFill>
                  <a:srgbClr val="FF0000"/>
                </a:solidFill>
                <a:latin typeface="+mn-ea"/>
                <a:ea typeface="+mn-ea"/>
              </a:rPr>
              <a:t>래퍼</a:t>
            </a:r>
            <a:r>
              <a:rPr lang="ko-KR" altLang="en-US" sz="1100" b="1" spc="-200" dirty="0" smtClean="0">
                <a:ln>
                  <a:solidFill>
                    <a:schemeClr val="tx1">
                      <a:lumMod val="65000"/>
                      <a:lumOff val="35000"/>
                      <a:alpha val="0"/>
                    </a:schemeClr>
                  </a:solidFill>
                </a:ln>
                <a:solidFill>
                  <a:srgbClr val="FF0000"/>
                </a:solidFill>
                <a:latin typeface="+mn-ea"/>
                <a:ea typeface="+mn-ea"/>
              </a:rPr>
              <a:t> 기반 리뷰 </a:t>
            </a:r>
            <a:r>
              <a:rPr lang="ko-KR" altLang="en-US" sz="1100" b="1" spc="-200" dirty="0" err="1" smtClean="0">
                <a:ln>
                  <a:solidFill>
                    <a:schemeClr val="tx1">
                      <a:lumMod val="65000"/>
                      <a:lumOff val="35000"/>
                      <a:alpha val="0"/>
                    </a:schemeClr>
                  </a:solidFill>
                </a:ln>
                <a:solidFill>
                  <a:srgbClr val="FF0000"/>
                </a:solidFill>
                <a:latin typeface="+mn-ea"/>
                <a:ea typeface="+mn-ea"/>
              </a:rPr>
              <a:t>수집기를</a:t>
            </a:r>
            <a:r>
              <a:rPr lang="ko-KR" altLang="en-US" sz="1100" b="1" spc="-200" dirty="0" smtClean="0">
                <a:ln>
                  <a:solidFill>
                    <a:schemeClr val="tx1">
                      <a:lumMod val="65000"/>
                      <a:lumOff val="35000"/>
                      <a:alpha val="0"/>
                    </a:schemeClr>
                  </a:solidFill>
                </a:ln>
                <a:solidFill>
                  <a:srgbClr val="FF0000"/>
                </a:solidFill>
                <a:latin typeface="+mn-ea"/>
                <a:ea typeface="+mn-ea"/>
              </a:rPr>
              <a:t> 이용한 데이터 수집</a:t>
            </a:r>
            <a:endParaRPr lang="en-US" altLang="ko-KR" sz="1100" b="1" spc="-200" dirty="0" smtClean="0">
              <a:ln>
                <a:solidFill>
                  <a:schemeClr val="tx1">
                    <a:lumMod val="65000"/>
                    <a:lumOff val="35000"/>
                    <a:alpha val="0"/>
                  </a:schemeClr>
                </a:solidFill>
              </a:ln>
              <a:solidFill>
                <a:srgbClr val="FF0000"/>
              </a:solidFill>
              <a:latin typeface="+mn-ea"/>
              <a:ea typeface="+mn-ea"/>
            </a:endParaRPr>
          </a:p>
          <a:p>
            <a:pPr algn="just">
              <a:spcAft>
                <a:spcPts val="600"/>
              </a:spcAft>
            </a:pPr>
            <a:r>
              <a:rPr lang="ko-KR" altLang="en-US" sz="1100" b="1" spc="-200" dirty="0" smtClean="0">
                <a:ln>
                  <a:solidFill>
                    <a:schemeClr val="tx1">
                      <a:lumMod val="65000"/>
                      <a:lumOff val="35000"/>
                      <a:alpha val="0"/>
                    </a:schemeClr>
                  </a:solidFill>
                </a:ln>
                <a:solidFill>
                  <a:srgbClr val="FF0000"/>
                </a:solidFill>
                <a:latin typeface="+mn-ea"/>
                <a:ea typeface="+mn-ea"/>
              </a:rPr>
              <a:t>텍스트 데이터 </a:t>
            </a:r>
            <a:r>
              <a:rPr lang="en-US" altLang="ko-KR" sz="1100" b="1" spc="-200" dirty="0" smtClean="0">
                <a:ln>
                  <a:solidFill>
                    <a:schemeClr val="tx1">
                      <a:lumMod val="65000"/>
                      <a:lumOff val="35000"/>
                      <a:alpha val="0"/>
                    </a:schemeClr>
                  </a:solidFill>
                </a:ln>
                <a:solidFill>
                  <a:srgbClr val="FF0000"/>
                </a:solidFill>
                <a:latin typeface="+mn-ea"/>
                <a:ea typeface="+mn-ea"/>
              </a:rPr>
              <a:t>Feature</a:t>
            </a:r>
            <a:r>
              <a:rPr lang="ko-KR" altLang="en-US" sz="1100" b="1" spc="-200" dirty="0" smtClean="0">
                <a:ln>
                  <a:solidFill>
                    <a:schemeClr val="tx1">
                      <a:lumMod val="65000"/>
                      <a:lumOff val="35000"/>
                      <a:alpha val="0"/>
                    </a:schemeClr>
                  </a:solidFill>
                </a:ln>
                <a:solidFill>
                  <a:srgbClr val="FF0000"/>
                </a:solidFill>
                <a:latin typeface="+mn-ea"/>
                <a:ea typeface="+mn-ea"/>
              </a:rPr>
              <a:t>로 사용</a:t>
            </a:r>
            <a:endParaRPr lang="en-US" altLang="ko-KR" sz="1100" b="1" spc="-200" dirty="0" smtClean="0">
              <a:ln>
                <a:solidFill>
                  <a:schemeClr val="tx1">
                    <a:lumMod val="65000"/>
                    <a:lumOff val="35000"/>
                    <a:alpha val="0"/>
                  </a:schemeClr>
                </a:solidFill>
              </a:ln>
              <a:solidFill>
                <a:srgbClr val="FF0000"/>
              </a:solidFill>
              <a:latin typeface="+mn-ea"/>
              <a:ea typeface="+mn-ea"/>
            </a:endParaRPr>
          </a:p>
          <a:p>
            <a:pPr algn="just">
              <a:spcAft>
                <a:spcPts val="600"/>
              </a:spcAft>
            </a:pPr>
            <a:r>
              <a:rPr lang="ko-KR" altLang="en-US" sz="1100" b="1" spc="-200" dirty="0" err="1" smtClean="0">
                <a:ln>
                  <a:solidFill>
                    <a:schemeClr val="tx1">
                      <a:lumMod val="65000"/>
                      <a:lumOff val="35000"/>
                      <a:alpha val="0"/>
                    </a:schemeClr>
                  </a:solidFill>
                </a:ln>
                <a:solidFill>
                  <a:srgbClr val="FF0000"/>
                </a:solidFill>
                <a:latin typeface="+mn-ea"/>
                <a:ea typeface="+mn-ea"/>
              </a:rPr>
              <a:t>머신러닝</a:t>
            </a:r>
            <a:r>
              <a:rPr lang="en-US" altLang="ko-KR" sz="1100" b="1" spc="-200" dirty="0" smtClean="0">
                <a:ln>
                  <a:solidFill>
                    <a:schemeClr val="tx1">
                      <a:lumMod val="65000"/>
                      <a:lumOff val="35000"/>
                      <a:alpha val="0"/>
                    </a:schemeClr>
                  </a:solidFill>
                </a:ln>
                <a:solidFill>
                  <a:srgbClr val="FF0000"/>
                </a:solidFill>
                <a:latin typeface="+mn-ea"/>
                <a:ea typeface="+mn-ea"/>
              </a:rPr>
              <a:t>(Naïve </a:t>
            </a:r>
            <a:r>
              <a:rPr lang="en-US" altLang="ko-KR" sz="1100" b="1" spc="-200" dirty="0" err="1" smtClean="0">
                <a:ln>
                  <a:solidFill>
                    <a:schemeClr val="tx1">
                      <a:lumMod val="65000"/>
                      <a:lumOff val="35000"/>
                      <a:alpha val="0"/>
                    </a:schemeClr>
                  </a:solidFill>
                </a:ln>
                <a:solidFill>
                  <a:srgbClr val="FF0000"/>
                </a:solidFill>
                <a:latin typeface="+mn-ea"/>
                <a:ea typeface="+mn-ea"/>
              </a:rPr>
              <a:t>bayes</a:t>
            </a:r>
            <a:r>
              <a:rPr lang="en-US" altLang="ko-KR" sz="1100" b="1" spc="-200" dirty="0" smtClean="0">
                <a:ln>
                  <a:solidFill>
                    <a:schemeClr val="tx1">
                      <a:lumMod val="65000"/>
                      <a:lumOff val="35000"/>
                      <a:alpha val="0"/>
                    </a:schemeClr>
                  </a:solidFill>
                </a:ln>
                <a:solidFill>
                  <a:srgbClr val="FF0000"/>
                </a:solidFill>
                <a:latin typeface="+mn-ea"/>
                <a:ea typeface="+mn-ea"/>
              </a:rPr>
              <a:t>)</a:t>
            </a:r>
            <a:r>
              <a:rPr lang="ko-KR" altLang="en-US" sz="1100" b="1" spc="-200" dirty="0" smtClean="0">
                <a:ln>
                  <a:solidFill>
                    <a:schemeClr val="tx1">
                      <a:lumMod val="65000"/>
                      <a:lumOff val="35000"/>
                      <a:alpha val="0"/>
                    </a:schemeClr>
                  </a:solidFill>
                </a:ln>
                <a:solidFill>
                  <a:srgbClr val="FF0000"/>
                </a:solidFill>
                <a:latin typeface="+mn-ea"/>
                <a:ea typeface="+mn-ea"/>
              </a:rPr>
              <a:t>을 이용한 리뷰어의 감성 분석</a:t>
            </a:r>
            <a:endParaRPr lang="en-US" altLang="ko-KR" sz="1100" b="1" spc="-200" dirty="0" smtClean="0">
              <a:ln>
                <a:solidFill>
                  <a:schemeClr val="tx1">
                    <a:lumMod val="65000"/>
                    <a:lumOff val="35000"/>
                    <a:alpha val="0"/>
                  </a:schemeClr>
                </a:solidFill>
              </a:ln>
              <a:solidFill>
                <a:srgbClr val="FF0000"/>
              </a:solidFill>
              <a:latin typeface="+mn-ea"/>
              <a:ea typeface="+mn-ea"/>
            </a:endParaRPr>
          </a:p>
          <a:p>
            <a:pPr algn="just">
              <a:spcAft>
                <a:spcPts val="600"/>
              </a:spcAft>
            </a:pPr>
            <a:r>
              <a:rPr lang="ko-KR" altLang="en-US" sz="1100" b="1" spc="-200" dirty="0" smtClean="0">
                <a:ln>
                  <a:solidFill>
                    <a:schemeClr val="tx1">
                      <a:lumMod val="65000"/>
                      <a:lumOff val="35000"/>
                      <a:alpha val="0"/>
                    </a:schemeClr>
                  </a:solidFill>
                </a:ln>
                <a:solidFill>
                  <a:srgbClr val="FF0000"/>
                </a:solidFill>
                <a:latin typeface="+mn-ea"/>
                <a:ea typeface="+mn-ea"/>
              </a:rPr>
              <a:t>통계기법을 이용한 레스토랑 랭킹 계산</a:t>
            </a:r>
            <a:endParaRPr lang="en-US" altLang="ko-KR" sz="1100" b="1" spc="-200" dirty="0" smtClean="0">
              <a:ln>
                <a:solidFill>
                  <a:schemeClr val="tx1">
                    <a:lumMod val="65000"/>
                    <a:lumOff val="35000"/>
                    <a:alpha val="0"/>
                  </a:schemeClr>
                </a:solidFill>
              </a:ln>
              <a:solidFill>
                <a:srgbClr val="FF0000"/>
              </a:solidFill>
              <a:latin typeface="+mn-ea"/>
              <a:ea typeface="+mn-ea"/>
            </a:endParaRPr>
          </a:p>
        </p:txBody>
      </p:sp>
      <p:pic>
        <p:nvPicPr>
          <p:cNvPr id="27" name="Picture 69" descr="공"/>
          <p:cNvPicPr>
            <a:picLocks noChangeAspect="1" noChangeArrowheads="1"/>
          </p:cNvPicPr>
          <p:nvPr/>
        </p:nvPicPr>
        <p:blipFill>
          <a:blip r:embed="rId4" cstate="print">
            <a:lum bright="-6000" contrast="36000"/>
            <a:extLst>
              <a:ext uri="{28A0092B-C50C-407E-A947-70E740481C1C}">
                <a14:useLocalDpi xmlns:a14="http://schemas.microsoft.com/office/drawing/2010/main" val="0"/>
              </a:ext>
            </a:extLst>
          </a:blip>
          <a:srcRect/>
          <a:stretch>
            <a:fillRect/>
          </a:stretch>
        </p:blipFill>
        <p:spPr bwMode="auto">
          <a:xfrm>
            <a:off x="1087737" y="4251403"/>
            <a:ext cx="144463" cy="136525"/>
          </a:xfrm>
          <a:prstGeom prst="rect">
            <a:avLst/>
          </a:prstGeom>
          <a:noFill/>
          <a:extLst>
            <a:ext uri="{909E8E84-426E-40DD-AFC4-6F175D3DCCD1}">
              <a14:hiddenFill xmlns:a14="http://schemas.microsoft.com/office/drawing/2010/main">
                <a:solidFill>
                  <a:schemeClr val="hlink"/>
                </a:solidFill>
              </a14:hiddenFill>
            </a:ext>
          </a:extLst>
        </p:spPr>
      </p:pic>
      <p:pic>
        <p:nvPicPr>
          <p:cNvPr id="28" name="Picture 69" descr="공"/>
          <p:cNvPicPr>
            <a:picLocks noChangeAspect="1" noChangeArrowheads="1"/>
          </p:cNvPicPr>
          <p:nvPr/>
        </p:nvPicPr>
        <p:blipFill>
          <a:blip r:embed="rId4" cstate="print">
            <a:lum bright="-6000" contrast="36000"/>
            <a:extLst>
              <a:ext uri="{28A0092B-C50C-407E-A947-70E740481C1C}">
                <a14:useLocalDpi xmlns:a14="http://schemas.microsoft.com/office/drawing/2010/main" val="0"/>
              </a:ext>
            </a:extLst>
          </a:blip>
          <a:srcRect/>
          <a:stretch>
            <a:fillRect/>
          </a:stretch>
        </p:blipFill>
        <p:spPr bwMode="auto">
          <a:xfrm>
            <a:off x="1088184" y="4490832"/>
            <a:ext cx="144463" cy="136525"/>
          </a:xfrm>
          <a:prstGeom prst="rect">
            <a:avLst/>
          </a:prstGeom>
          <a:noFill/>
          <a:extLst>
            <a:ext uri="{909E8E84-426E-40DD-AFC4-6F175D3DCCD1}">
              <a14:hiddenFill xmlns:a14="http://schemas.microsoft.com/office/drawing/2010/main">
                <a:solidFill>
                  <a:schemeClr val="hlink"/>
                </a:solidFill>
              </a14:hiddenFill>
            </a:ext>
          </a:extLst>
        </p:spPr>
      </p:pic>
      <p:pic>
        <p:nvPicPr>
          <p:cNvPr id="29" name="Picture 69" descr="공"/>
          <p:cNvPicPr>
            <a:picLocks noChangeAspect="1" noChangeArrowheads="1"/>
          </p:cNvPicPr>
          <p:nvPr/>
        </p:nvPicPr>
        <p:blipFill>
          <a:blip r:embed="rId4" cstate="print">
            <a:lum bright="-6000" contrast="36000"/>
            <a:extLst>
              <a:ext uri="{28A0092B-C50C-407E-A947-70E740481C1C}">
                <a14:useLocalDpi xmlns:a14="http://schemas.microsoft.com/office/drawing/2010/main" val="0"/>
              </a:ext>
            </a:extLst>
          </a:blip>
          <a:srcRect/>
          <a:stretch>
            <a:fillRect/>
          </a:stretch>
        </p:blipFill>
        <p:spPr bwMode="auto">
          <a:xfrm>
            <a:off x="1088184" y="4979483"/>
            <a:ext cx="144463" cy="136525"/>
          </a:xfrm>
          <a:prstGeom prst="rect">
            <a:avLst/>
          </a:prstGeom>
          <a:noFill/>
          <a:extLst>
            <a:ext uri="{909E8E84-426E-40DD-AFC4-6F175D3DCCD1}">
              <a14:hiddenFill xmlns:a14="http://schemas.microsoft.com/office/drawing/2010/main">
                <a:solidFill>
                  <a:schemeClr val="hlink"/>
                </a:solidFill>
              </a14:hiddenFill>
            </a:ext>
          </a:extLst>
        </p:spPr>
      </p:pic>
      <p:pic>
        <p:nvPicPr>
          <p:cNvPr id="30" name="Picture 69" descr="공"/>
          <p:cNvPicPr>
            <a:picLocks noChangeAspect="1" noChangeArrowheads="1"/>
          </p:cNvPicPr>
          <p:nvPr/>
        </p:nvPicPr>
        <p:blipFill>
          <a:blip r:embed="rId4" cstate="print">
            <a:lum bright="-6000" contrast="36000"/>
            <a:extLst>
              <a:ext uri="{28A0092B-C50C-407E-A947-70E740481C1C}">
                <a14:useLocalDpi xmlns:a14="http://schemas.microsoft.com/office/drawing/2010/main" val="0"/>
              </a:ext>
            </a:extLst>
          </a:blip>
          <a:srcRect/>
          <a:stretch>
            <a:fillRect/>
          </a:stretch>
        </p:blipFill>
        <p:spPr bwMode="auto">
          <a:xfrm>
            <a:off x="1088184" y="5218403"/>
            <a:ext cx="144463" cy="136525"/>
          </a:xfrm>
          <a:prstGeom prst="rect">
            <a:avLst/>
          </a:prstGeom>
          <a:noFill/>
          <a:extLst>
            <a:ext uri="{909E8E84-426E-40DD-AFC4-6F175D3DCCD1}">
              <a14:hiddenFill xmlns:a14="http://schemas.microsoft.com/office/drawing/2010/main">
                <a:solidFill>
                  <a:schemeClr val="hlink"/>
                </a:solidFill>
              </a14:hiddenFill>
            </a:ext>
          </a:extLst>
        </p:spPr>
      </p:pic>
      <p:pic>
        <p:nvPicPr>
          <p:cNvPr id="31" name="Picture 69" descr="공"/>
          <p:cNvPicPr>
            <a:picLocks noChangeAspect="1" noChangeArrowheads="1"/>
          </p:cNvPicPr>
          <p:nvPr/>
        </p:nvPicPr>
        <p:blipFill>
          <a:blip r:embed="rId4" cstate="print">
            <a:lum bright="-6000" contrast="36000"/>
            <a:extLst>
              <a:ext uri="{28A0092B-C50C-407E-A947-70E740481C1C}">
                <a14:useLocalDpi xmlns:a14="http://schemas.microsoft.com/office/drawing/2010/main" val="0"/>
              </a:ext>
            </a:extLst>
          </a:blip>
          <a:srcRect/>
          <a:stretch>
            <a:fillRect/>
          </a:stretch>
        </p:blipFill>
        <p:spPr bwMode="auto">
          <a:xfrm>
            <a:off x="4859138" y="4253056"/>
            <a:ext cx="144463" cy="136525"/>
          </a:xfrm>
          <a:prstGeom prst="rect">
            <a:avLst/>
          </a:prstGeom>
          <a:noFill/>
          <a:extLst>
            <a:ext uri="{909E8E84-426E-40DD-AFC4-6F175D3DCCD1}">
              <a14:hiddenFill xmlns:a14="http://schemas.microsoft.com/office/drawing/2010/main">
                <a:solidFill>
                  <a:schemeClr val="hlink"/>
                </a:solidFill>
              </a14:hiddenFill>
            </a:ext>
          </a:extLst>
        </p:spPr>
      </p:pic>
      <p:pic>
        <p:nvPicPr>
          <p:cNvPr id="32" name="Picture 69" descr="공"/>
          <p:cNvPicPr>
            <a:picLocks noChangeAspect="1" noChangeArrowheads="1"/>
          </p:cNvPicPr>
          <p:nvPr/>
        </p:nvPicPr>
        <p:blipFill>
          <a:blip r:embed="rId4" cstate="print">
            <a:lum bright="-6000" contrast="36000"/>
            <a:extLst>
              <a:ext uri="{28A0092B-C50C-407E-A947-70E740481C1C}">
                <a14:useLocalDpi xmlns:a14="http://schemas.microsoft.com/office/drawing/2010/main" val="0"/>
              </a:ext>
            </a:extLst>
          </a:blip>
          <a:srcRect/>
          <a:stretch>
            <a:fillRect/>
          </a:stretch>
        </p:blipFill>
        <p:spPr bwMode="auto">
          <a:xfrm>
            <a:off x="4859585" y="4651325"/>
            <a:ext cx="144463" cy="136525"/>
          </a:xfrm>
          <a:prstGeom prst="rect">
            <a:avLst/>
          </a:prstGeom>
          <a:noFill/>
          <a:extLst>
            <a:ext uri="{909E8E84-426E-40DD-AFC4-6F175D3DCCD1}">
              <a14:hiddenFill xmlns:a14="http://schemas.microsoft.com/office/drawing/2010/main">
                <a:solidFill>
                  <a:schemeClr val="hlink"/>
                </a:solidFill>
              </a14:hiddenFill>
            </a:ext>
          </a:extLst>
        </p:spPr>
      </p:pic>
      <p:pic>
        <p:nvPicPr>
          <p:cNvPr id="33" name="Picture 69" descr="공"/>
          <p:cNvPicPr>
            <a:picLocks noChangeAspect="1" noChangeArrowheads="1"/>
          </p:cNvPicPr>
          <p:nvPr/>
        </p:nvPicPr>
        <p:blipFill>
          <a:blip r:embed="rId4" cstate="print">
            <a:lum bright="-6000" contrast="36000"/>
            <a:extLst>
              <a:ext uri="{28A0092B-C50C-407E-A947-70E740481C1C}">
                <a14:useLocalDpi xmlns:a14="http://schemas.microsoft.com/office/drawing/2010/main" val="0"/>
              </a:ext>
            </a:extLst>
          </a:blip>
          <a:srcRect/>
          <a:stretch>
            <a:fillRect/>
          </a:stretch>
        </p:blipFill>
        <p:spPr bwMode="auto">
          <a:xfrm>
            <a:off x="4859585" y="4901128"/>
            <a:ext cx="144463" cy="136525"/>
          </a:xfrm>
          <a:prstGeom prst="rect">
            <a:avLst/>
          </a:prstGeom>
          <a:noFill/>
          <a:extLst>
            <a:ext uri="{909E8E84-426E-40DD-AFC4-6F175D3DCCD1}">
              <a14:hiddenFill xmlns:a14="http://schemas.microsoft.com/office/drawing/2010/main">
                <a:solidFill>
                  <a:schemeClr val="hlink"/>
                </a:solidFill>
              </a14:hiddenFill>
            </a:ext>
          </a:extLst>
        </p:spPr>
      </p:pic>
      <p:grpSp>
        <p:nvGrpSpPr>
          <p:cNvPr id="37" name="그룹 36"/>
          <p:cNvGrpSpPr/>
          <p:nvPr/>
        </p:nvGrpSpPr>
        <p:grpSpPr>
          <a:xfrm>
            <a:off x="899592" y="1300970"/>
            <a:ext cx="7344816" cy="471846"/>
            <a:chOff x="395536" y="1385518"/>
            <a:chExt cx="8496944" cy="471846"/>
          </a:xfrm>
        </p:grpSpPr>
        <p:grpSp>
          <p:nvGrpSpPr>
            <p:cNvPr id="38" name="그룹 200"/>
            <p:cNvGrpSpPr/>
            <p:nvPr/>
          </p:nvGrpSpPr>
          <p:grpSpPr>
            <a:xfrm>
              <a:off x="395536" y="1385518"/>
              <a:ext cx="8496944" cy="471846"/>
              <a:chOff x="-1085098" y="4293096"/>
              <a:chExt cx="5193516" cy="374484"/>
            </a:xfrm>
          </p:grpSpPr>
          <p:sp>
            <p:nvSpPr>
              <p:cNvPr id="45" name="AutoShape 153"/>
              <p:cNvSpPr>
                <a:spLocks noChangeArrowheads="1"/>
              </p:cNvSpPr>
              <p:nvPr/>
            </p:nvSpPr>
            <p:spPr bwMode="auto">
              <a:xfrm>
                <a:off x="-1085098" y="4293096"/>
                <a:ext cx="5193516" cy="369336"/>
              </a:xfrm>
              <a:prstGeom prst="roundRect">
                <a:avLst>
                  <a:gd name="adj" fmla="val 5890"/>
                </a:avLst>
              </a:prstGeom>
              <a:gradFill flip="none" rotWithShape="1">
                <a:gsLst>
                  <a:gs pos="0">
                    <a:srgbClr val="D6ECFF">
                      <a:lumMod val="50000"/>
                      <a:shade val="30000"/>
                      <a:satMod val="115000"/>
                    </a:srgbClr>
                  </a:gs>
                  <a:gs pos="50000">
                    <a:srgbClr val="D6ECFF">
                      <a:lumMod val="50000"/>
                      <a:shade val="67500"/>
                      <a:satMod val="115000"/>
                    </a:srgbClr>
                  </a:gs>
                  <a:gs pos="100000">
                    <a:srgbClr val="D6ECFF">
                      <a:lumMod val="50000"/>
                      <a:shade val="100000"/>
                      <a:satMod val="115000"/>
                    </a:srgbClr>
                  </a:gs>
                </a:gsLst>
                <a:lin ang="16200000" scaled="1"/>
                <a:tileRect/>
              </a:gradFill>
              <a:ln w="25400">
                <a:solidFill>
                  <a:sysClr val="window" lastClr="FFFFFF"/>
                </a:solidFill>
                <a:round/>
                <a:headEnd/>
                <a:tailEnd/>
              </a:ln>
              <a:effectLst>
                <a:outerShdw blurRad="127000" dir="2700000" algn="tl" rotWithShape="0">
                  <a:srgbClr val="D6ECFF">
                    <a:lumMod val="25000"/>
                    <a:alpha val="40000"/>
                  </a:srgbClr>
                </a:outerShdw>
              </a:effectLst>
            </p:spPr>
            <p:txBody>
              <a:bodyPr wrap="none" tIns="108000" anchor="ctr" anchorCtr="0">
                <a:scene3d>
                  <a:camera prst="orthographicFront"/>
                  <a:lightRig rig="threePt" dir="t"/>
                </a:scene3d>
                <a:sp3d extrusionH="57150" contourW="31750">
                  <a:bevelT w="0" prst="coolSlant"/>
                </a:sp3d>
              </a:bodyPr>
              <a:lstStyle/>
              <a:p>
                <a:pPr marL="0" marR="0" lvl="0" indent="-180975" defTabSz="914400" eaLnBrk="1" fontAlgn="auto" latinLnBrk="0" hangingPunct="1">
                  <a:lnSpc>
                    <a:spcPct val="80000"/>
                  </a:lnSpc>
                  <a:spcBef>
                    <a:spcPts val="0"/>
                  </a:spcBef>
                  <a:spcAft>
                    <a:spcPts val="0"/>
                  </a:spcAft>
                  <a:buClr>
                    <a:srgbClr val="FFFFFF"/>
                  </a:buClr>
                  <a:buSzTx/>
                  <a:buFontTx/>
                  <a:buNone/>
                  <a:tabLst/>
                  <a:defRPr/>
                </a:pPr>
                <a:endParaRPr kumimoji="0" lang="ko-KR" altLang="en-US" kern="0" dirty="0">
                  <a:ln>
                    <a:solidFill>
                      <a:prstClr val="white">
                        <a:alpha val="5000"/>
                      </a:prstClr>
                    </a:solidFill>
                  </a:ln>
                  <a:solidFill>
                    <a:srgbClr val="FFFF00"/>
                  </a:solidFill>
                  <a:effectLst>
                    <a:outerShdw blurRad="266700" dir="2700000" algn="tl" rotWithShape="0">
                      <a:prstClr val="black">
                        <a:alpha val="66000"/>
                      </a:prstClr>
                    </a:outerShdw>
                  </a:effectLst>
                  <a:latin typeface="HY견고딕" pitchFamily="18" charset="-127"/>
                  <a:ea typeface="HY견고딕" pitchFamily="18" charset="-127"/>
                </a:endParaRPr>
              </a:p>
            </p:txBody>
          </p:sp>
          <p:sp>
            <p:nvSpPr>
              <p:cNvPr id="46" name="자유형 204"/>
              <p:cNvSpPr/>
              <p:nvPr/>
            </p:nvSpPr>
            <p:spPr>
              <a:xfrm>
                <a:off x="-1085098" y="4293512"/>
                <a:ext cx="1483862" cy="374068"/>
              </a:xfrm>
              <a:custGeom>
                <a:avLst/>
                <a:gdLst>
                  <a:gd name="connsiteX0" fmla="*/ 0 w 1944216"/>
                  <a:gd name="connsiteY0" fmla="*/ 29480 h 720080"/>
                  <a:gd name="connsiteX1" fmla="*/ 8635 w 1944216"/>
                  <a:gd name="connsiteY1" fmla="*/ 8634 h 720080"/>
                  <a:gd name="connsiteX2" fmla="*/ 29481 w 1944216"/>
                  <a:gd name="connsiteY2" fmla="*/ 0 h 720080"/>
                  <a:gd name="connsiteX3" fmla="*/ 1914736 w 1944216"/>
                  <a:gd name="connsiteY3" fmla="*/ 0 h 720080"/>
                  <a:gd name="connsiteX4" fmla="*/ 1935582 w 1944216"/>
                  <a:gd name="connsiteY4" fmla="*/ 8635 h 720080"/>
                  <a:gd name="connsiteX5" fmla="*/ 1944216 w 1944216"/>
                  <a:gd name="connsiteY5" fmla="*/ 29481 h 720080"/>
                  <a:gd name="connsiteX6" fmla="*/ 1944216 w 1944216"/>
                  <a:gd name="connsiteY6" fmla="*/ 690600 h 720080"/>
                  <a:gd name="connsiteX7" fmla="*/ 1935582 w 1944216"/>
                  <a:gd name="connsiteY7" fmla="*/ 711446 h 720080"/>
                  <a:gd name="connsiteX8" fmla="*/ 1914736 w 1944216"/>
                  <a:gd name="connsiteY8" fmla="*/ 720080 h 720080"/>
                  <a:gd name="connsiteX9" fmla="*/ 29480 w 1944216"/>
                  <a:gd name="connsiteY9" fmla="*/ 720080 h 720080"/>
                  <a:gd name="connsiteX10" fmla="*/ 8634 w 1944216"/>
                  <a:gd name="connsiteY10" fmla="*/ 711445 h 720080"/>
                  <a:gd name="connsiteX11" fmla="*/ 0 w 1944216"/>
                  <a:gd name="connsiteY11" fmla="*/ 690599 h 720080"/>
                  <a:gd name="connsiteX12" fmla="*/ 0 w 1944216"/>
                  <a:gd name="connsiteY12" fmla="*/ 29480 h 720080"/>
                  <a:gd name="connsiteX0" fmla="*/ 0 w 1944216"/>
                  <a:gd name="connsiteY0" fmla="*/ 135945 h 914200"/>
                  <a:gd name="connsiteX1" fmla="*/ 8635 w 1944216"/>
                  <a:gd name="connsiteY1" fmla="*/ 115099 h 914200"/>
                  <a:gd name="connsiteX2" fmla="*/ 29481 w 1944216"/>
                  <a:gd name="connsiteY2" fmla="*/ 106465 h 914200"/>
                  <a:gd name="connsiteX3" fmla="*/ 1914736 w 1944216"/>
                  <a:gd name="connsiteY3" fmla="*/ 106465 h 914200"/>
                  <a:gd name="connsiteX4" fmla="*/ 1935582 w 1944216"/>
                  <a:gd name="connsiteY4" fmla="*/ 115100 h 914200"/>
                  <a:gd name="connsiteX5" fmla="*/ 1944216 w 1944216"/>
                  <a:gd name="connsiteY5" fmla="*/ 797065 h 914200"/>
                  <a:gd name="connsiteX6" fmla="*/ 1935582 w 1944216"/>
                  <a:gd name="connsiteY6" fmla="*/ 817911 h 914200"/>
                  <a:gd name="connsiteX7" fmla="*/ 1914736 w 1944216"/>
                  <a:gd name="connsiteY7" fmla="*/ 826545 h 914200"/>
                  <a:gd name="connsiteX8" fmla="*/ 29480 w 1944216"/>
                  <a:gd name="connsiteY8" fmla="*/ 826545 h 914200"/>
                  <a:gd name="connsiteX9" fmla="*/ 8634 w 1944216"/>
                  <a:gd name="connsiteY9" fmla="*/ 817910 h 914200"/>
                  <a:gd name="connsiteX10" fmla="*/ 0 w 1944216"/>
                  <a:gd name="connsiteY10" fmla="*/ 797064 h 914200"/>
                  <a:gd name="connsiteX11" fmla="*/ 0 w 1944216"/>
                  <a:gd name="connsiteY11" fmla="*/ 135945 h 914200"/>
                  <a:gd name="connsiteX0" fmla="*/ 0 w 2233859"/>
                  <a:gd name="connsiteY0" fmla="*/ 29480 h 809174"/>
                  <a:gd name="connsiteX1" fmla="*/ 8635 w 2233859"/>
                  <a:gd name="connsiteY1" fmla="*/ 8634 h 809174"/>
                  <a:gd name="connsiteX2" fmla="*/ 29481 w 2233859"/>
                  <a:gd name="connsiteY2" fmla="*/ 0 h 809174"/>
                  <a:gd name="connsiteX3" fmla="*/ 1914736 w 2233859"/>
                  <a:gd name="connsiteY3" fmla="*/ 0 h 809174"/>
                  <a:gd name="connsiteX4" fmla="*/ 1944216 w 2233859"/>
                  <a:gd name="connsiteY4" fmla="*/ 690600 h 809174"/>
                  <a:gd name="connsiteX5" fmla="*/ 1935582 w 2233859"/>
                  <a:gd name="connsiteY5" fmla="*/ 711446 h 809174"/>
                  <a:gd name="connsiteX6" fmla="*/ 1914736 w 2233859"/>
                  <a:gd name="connsiteY6" fmla="*/ 720080 h 809174"/>
                  <a:gd name="connsiteX7" fmla="*/ 29480 w 2233859"/>
                  <a:gd name="connsiteY7" fmla="*/ 720080 h 809174"/>
                  <a:gd name="connsiteX8" fmla="*/ 8634 w 2233859"/>
                  <a:gd name="connsiteY8" fmla="*/ 711445 h 809174"/>
                  <a:gd name="connsiteX9" fmla="*/ 0 w 2233859"/>
                  <a:gd name="connsiteY9" fmla="*/ 690599 h 809174"/>
                  <a:gd name="connsiteX10" fmla="*/ 0 w 2233859"/>
                  <a:gd name="connsiteY10" fmla="*/ 29480 h 809174"/>
                  <a:gd name="connsiteX0" fmla="*/ 0 w 2232420"/>
                  <a:gd name="connsiteY0" fmla="*/ 29480 h 720080"/>
                  <a:gd name="connsiteX1" fmla="*/ 8635 w 2232420"/>
                  <a:gd name="connsiteY1" fmla="*/ 8634 h 720080"/>
                  <a:gd name="connsiteX2" fmla="*/ 29481 w 2232420"/>
                  <a:gd name="connsiteY2" fmla="*/ 0 h 720080"/>
                  <a:gd name="connsiteX3" fmla="*/ 1914736 w 2232420"/>
                  <a:gd name="connsiteY3" fmla="*/ 0 h 720080"/>
                  <a:gd name="connsiteX4" fmla="*/ 1935582 w 2232420"/>
                  <a:gd name="connsiteY4" fmla="*/ 711446 h 720080"/>
                  <a:gd name="connsiteX5" fmla="*/ 1914736 w 2232420"/>
                  <a:gd name="connsiteY5" fmla="*/ 720080 h 720080"/>
                  <a:gd name="connsiteX6" fmla="*/ 29480 w 2232420"/>
                  <a:gd name="connsiteY6" fmla="*/ 720080 h 720080"/>
                  <a:gd name="connsiteX7" fmla="*/ 8634 w 2232420"/>
                  <a:gd name="connsiteY7" fmla="*/ 711445 h 720080"/>
                  <a:gd name="connsiteX8" fmla="*/ 0 w 2232420"/>
                  <a:gd name="connsiteY8" fmla="*/ 690599 h 720080"/>
                  <a:gd name="connsiteX9" fmla="*/ 0 w 2232420"/>
                  <a:gd name="connsiteY9"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914736 w 2228945"/>
                  <a:gd name="connsiteY4" fmla="*/ 720080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224137 w 2228945"/>
                  <a:gd name="connsiteY4" fmla="*/ 720079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224137 w 2228945"/>
                  <a:gd name="connsiteY4" fmla="*/ 720079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1914736"/>
                  <a:gd name="connsiteY0" fmla="*/ 29480 h 720080"/>
                  <a:gd name="connsiteX1" fmla="*/ 8635 w 1914736"/>
                  <a:gd name="connsiteY1" fmla="*/ 8634 h 720080"/>
                  <a:gd name="connsiteX2" fmla="*/ 29481 w 1914736"/>
                  <a:gd name="connsiteY2" fmla="*/ 0 h 720080"/>
                  <a:gd name="connsiteX3" fmla="*/ 1914736 w 1914736"/>
                  <a:gd name="connsiteY3" fmla="*/ 0 h 720080"/>
                  <a:gd name="connsiteX4" fmla="*/ 1224137 w 1914736"/>
                  <a:gd name="connsiteY4" fmla="*/ 720079 h 720080"/>
                  <a:gd name="connsiteX5" fmla="*/ 29480 w 1914736"/>
                  <a:gd name="connsiteY5" fmla="*/ 720080 h 720080"/>
                  <a:gd name="connsiteX6" fmla="*/ 8634 w 1914736"/>
                  <a:gd name="connsiteY6" fmla="*/ 711445 h 720080"/>
                  <a:gd name="connsiteX7" fmla="*/ 0 w 1914736"/>
                  <a:gd name="connsiteY7" fmla="*/ 690599 h 720080"/>
                  <a:gd name="connsiteX8" fmla="*/ 0 w 1914736"/>
                  <a:gd name="connsiteY8" fmla="*/ 29480 h 720080"/>
                  <a:gd name="connsiteX0" fmla="*/ 0 w 1914736"/>
                  <a:gd name="connsiteY0" fmla="*/ 29480 h 720080"/>
                  <a:gd name="connsiteX1" fmla="*/ 8635 w 1914736"/>
                  <a:gd name="connsiteY1" fmla="*/ 8634 h 720080"/>
                  <a:gd name="connsiteX2" fmla="*/ 29481 w 1914736"/>
                  <a:gd name="connsiteY2" fmla="*/ 0 h 720080"/>
                  <a:gd name="connsiteX3" fmla="*/ 1914736 w 1914736"/>
                  <a:gd name="connsiteY3" fmla="*/ 0 h 720080"/>
                  <a:gd name="connsiteX4" fmla="*/ 1224137 w 1914736"/>
                  <a:gd name="connsiteY4" fmla="*/ 720079 h 720080"/>
                  <a:gd name="connsiteX5" fmla="*/ 29480 w 1914736"/>
                  <a:gd name="connsiteY5" fmla="*/ 720080 h 720080"/>
                  <a:gd name="connsiteX6" fmla="*/ 8634 w 1914736"/>
                  <a:gd name="connsiteY6" fmla="*/ 711445 h 720080"/>
                  <a:gd name="connsiteX7" fmla="*/ 0 w 1914736"/>
                  <a:gd name="connsiteY7" fmla="*/ 690599 h 720080"/>
                  <a:gd name="connsiteX8" fmla="*/ 0 w 1914736"/>
                  <a:gd name="connsiteY8" fmla="*/ 29480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736" h="720080">
                    <a:moveTo>
                      <a:pt x="0" y="29480"/>
                    </a:moveTo>
                    <a:cubicBezTo>
                      <a:pt x="0" y="21661"/>
                      <a:pt x="3106" y="14163"/>
                      <a:pt x="8635" y="8634"/>
                    </a:cubicBezTo>
                    <a:cubicBezTo>
                      <a:pt x="14164" y="3105"/>
                      <a:pt x="21662" y="0"/>
                      <a:pt x="29481" y="0"/>
                    </a:cubicBezTo>
                    <a:lnTo>
                      <a:pt x="1914736" y="0"/>
                    </a:lnTo>
                    <a:cubicBezTo>
                      <a:pt x="1569180" y="131494"/>
                      <a:pt x="1387854" y="395359"/>
                      <a:pt x="1224137" y="720079"/>
                    </a:cubicBezTo>
                    <a:lnTo>
                      <a:pt x="29480" y="720080"/>
                    </a:lnTo>
                    <a:cubicBezTo>
                      <a:pt x="21661" y="720080"/>
                      <a:pt x="14163" y="716974"/>
                      <a:pt x="8634" y="711445"/>
                    </a:cubicBezTo>
                    <a:cubicBezTo>
                      <a:pt x="3105" y="705916"/>
                      <a:pt x="0" y="698418"/>
                      <a:pt x="0" y="690599"/>
                    </a:cubicBezTo>
                    <a:lnTo>
                      <a:pt x="0" y="29480"/>
                    </a:lnTo>
                    <a:close/>
                  </a:path>
                </a:pathLst>
              </a:custGeom>
              <a:solidFill>
                <a:sysClr val="window" lastClr="FFFFFF">
                  <a:alpha val="20000"/>
                </a:sysClr>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smtClean="0">
                  <a:ln>
                    <a:noFill/>
                  </a:ln>
                  <a:solidFill>
                    <a:prstClr val="white"/>
                  </a:solidFill>
                  <a:effectLst/>
                  <a:uLnTx/>
                  <a:uFillTx/>
                  <a:latin typeface="Dinmed"/>
                  <a:ea typeface="-윤고딕130"/>
                  <a:cs typeface="+mn-cs"/>
                </a:endParaRPr>
              </a:p>
            </p:txBody>
          </p:sp>
        </p:grpSp>
        <p:sp>
          <p:nvSpPr>
            <p:cNvPr id="44" name="TextBox 43"/>
            <p:cNvSpPr txBox="1"/>
            <p:nvPr/>
          </p:nvSpPr>
          <p:spPr>
            <a:xfrm>
              <a:off x="524858" y="1457525"/>
              <a:ext cx="7931833" cy="338554"/>
            </a:xfrm>
            <a:prstGeom prst="rect">
              <a:avLst/>
            </a:prstGeom>
            <a:noFill/>
          </p:spPr>
          <p:txBody>
            <a:bodyPr wrap="square" rtlCol="0" anchor="ctr">
              <a:spAutoFit/>
            </a:bodyPr>
            <a:lstStyle/>
            <a:p>
              <a:pPr lvl="0"/>
              <a:r>
                <a:rPr kumimoji="0" lang="ko-KR" altLang="en-US" sz="1600" kern="0" smtClean="0">
                  <a:ln>
                    <a:solidFill>
                      <a:prstClr val="white">
                        <a:alpha val="5000"/>
                      </a:prstClr>
                    </a:solidFill>
                  </a:ln>
                  <a:solidFill>
                    <a:schemeClr val="bg1"/>
                  </a:solidFill>
                  <a:effectLst>
                    <a:outerShdw blurRad="266700" dir="2700000" algn="tl" rotWithShape="0">
                      <a:prstClr val="black">
                        <a:alpha val="66000"/>
                      </a:prstClr>
                    </a:outerShdw>
                  </a:effectLst>
                  <a:latin typeface="HY견고딕" pitchFamily="18" charset="-127"/>
                  <a:ea typeface="HY견고딕" pitchFamily="18" charset="-127"/>
                </a:rPr>
                <a:t>레스토랑 리뷰 데이터 수집 및 분석 기술 지원</a:t>
              </a:r>
              <a:endParaRPr kumimoji="0" lang="ko-KR" altLang="en-US" sz="1600" kern="0" dirty="0">
                <a:ln>
                  <a:solidFill>
                    <a:prstClr val="white">
                      <a:alpha val="5000"/>
                    </a:prstClr>
                  </a:solidFill>
                </a:ln>
                <a:solidFill>
                  <a:schemeClr val="bg1"/>
                </a:solidFill>
                <a:effectLst>
                  <a:outerShdw blurRad="266700" dir="2700000" algn="tl" rotWithShape="0">
                    <a:prstClr val="black">
                      <a:alpha val="66000"/>
                    </a:prstClr>
                  </a:outerShdw>
                </a:effectLst>
                <a:latin typeface="HY견고딕" pitchFamily="18" charset="-127"/>
                <a:ea typeface="HY견고딕" pitchFamily="18" charset="-127"/>
              </a:endParaRPr>
            </a:p>
          </p:txBody>
        </p:sp>
      </p:grpSp>
    </p:spTree>
    <p:extLst>
      <p:ext uri="{BB962C8B-B14F-4D97-AF65-F5344CB8AC3E}">
        <p14:creationId xmlns:p14="http://schemas.microsoft.com/office/powerpoint/2010/main" val="17182946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0"/>
          </p:nvPr>
        </p:nvSpPr>
        <p:spPr/>
        <p:txBody>
          <a:bodyPr anchor="ctr"/>
          <a:lstStyle/>
          <a:p>
            <a:r>
              <a:rPr lang="ko-KR" altLang="en-US" dirty="0" smtClean="0"/>
              <a:t>로그데이터 분석 지원 </a:t>
            </a:r>
            <a:r>
              <a:rPr lang="en-US" altLang="ko-KR" dirty="0" smtClean="0"/>
              <a:t>– I</a:t>
            </a:r>
            <a:r>
              <a:rPr lang="ko-KR" altLang="en-US" smtClean="0"/>
              <a:t>사</a:t>
            </a:r>
            <a:endParaRPr lang="ko-KR" altLang="en-US" sz="2400" spc="0" dirty="0">
              <a:solidFill>
                <a:srgbClr val="FF0000"/>
              </a:solidFill>
            </a:endParaRPr>
          </a:p>
        </p:txBody>
      </p:sp>
      <p:sp>
        <p:nvSpPr>
          <p:cNvPr id="4" name="직사각형 3"/>
          <p:cNvSpPr/>
          <p:nvPr/>
        </p:nvSpPr>
        <p:spPr>
          <a:xfrm>
            <a:off x="971600" y="1484784"/>
            <a:ext cx="3600400" cy="4680520"/>
          </a:xfrm>
          <a:prstGeom prst="rect">
            <a:avLst/>
          </a:prstGeom>
          <a:solidFill>
            <a:schemeClr val="bg1">
              <a:lumMod val="75000"/>
              <a:alpha val="49000"/>
            </a:schemeClr>
          </a:solidFill>
          <a:ln>
            <a:no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endParaRPr lang="en-US" altLang="ko-KR" sz="1000" dirty="0" smtClean="0">
              <a:solidFill>
                <a:schemeClr val="tx1"/>
              </a:solidFill>
            </a:endParaRPr>
          </a:p>
          <a:p>
            <a:endParaRPr lang="en-US" altLang="ko-KR" sz="1000" dirty="0" smtClean="0">
              <a:solidFill>
                <a:schemeClr val="tx1"/>
              </a:solidFill>
            </a:endParaRPr>
          </a:p>
          <a:p>
            <a:endParaRPr lang="en-US" altLang="ko-KR" sz="1000" dirty="0" smtClean="0">
              <a:solidFill>
                <a:schemeClr val="tx1"/>
              </a:solidFill>
            </a:endParaRPr>
          </a:p>
          <a:p>
            <a:endParaRPr lang="en-US" altLang="ko-KR" sz="1000" dirty="0">
              <a:solidFill>
                <a:schemeClr val="tx1"/>
              </a:solidFill>
            </a:endParaRPr>
          </a:p>
        </p:txBody>
      </p:sp>
      <p:sp>
        <p:nvSpPr>
          <p:cNvPr id="5" name="직사각형 4"/>
          <p:cNvSpPr/>
          <p:nvPr/>
        </p:nvSpPr>
        <p:spPr>
          <a:xfrm>
            <a:off x="4716016" y="1484784"/>
            <a:ext cx="3600400" cy="4680520"/>
          </a:xfrm>
          <a:prstGeom prst="rect">
            <a:avLst/>
          </a:prstGeom>
          <a:solidFill>
            <a:schemeClr val="bg1">
              <a:lumMod val="75000"/>
              <a:alpha val="49000"/>
            </a:schemeClr>
          </a:solidFill>
          <a:ln>
            <a:no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endParaRPr lang="en-US" altLang="ko-KR" sz="1000" dirty="0" smtClean="0">
              <a:solidFill>
                <a:schemeClr val="tx1"/>
              </a:solidFill>
            </a:endParaRPr>
          </a:p>
          <a:p>
            <a:endParaRPr lang="en-US" altLang="ko-KR" sz="1000" dirty="0" smtClean="0">
              <a:solidFill>
                <a:schemeClr val="tx1"/>
              </a:solidFill>
            </a:endParaRPr>
          </a:p>
          <a:p>
            <a:endParaRPr lang="en-US" altLang="ko-KR" sz="1000" dirty="0" smtClean="0">
              <a:solidFill>
                <a:schemeClr val="tx1"/>
              </a:solidFill>
            </a:endParaRPr>
          </a:p>
          <a:p>
            <a:endParaRPr lang="en-US" altLang="ko-KR" sz="1000" dirty="0">
              <a:solidFill>
                <a:schemeClr val="tx1"/>
              </a:solidFill>
            </a:endParaRPr>
          </a:p>
        </p:txBody>
      </p:sp>
      <p:sp>
        <p:nvSpPr>
          <p:cNvPr id="6" name="직사각형 5"/>
          <p:cNvSpPr/>
          <p:nvPr/>
        </p:nvSpPr>
        <p:spPr>
          <a:xfrm>
            <a:off x="4932040" y="1698332"/>
            <a:ext cx="3168352" cy="259476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1187624" y="1698332"/>
            <a:ext cx="3168352" cy="259476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Picture 69" descr="공"/>
          <p:cNvPicPr>
            <a:picLocks noChangeAspect="1" noChangeArrowheads="1"/>
          </p:cNvPicPr>
          <p:nvPr/>
        </p:nvPicPr>
        <p:blipFill>
          <a:blip r:embed="rId2" cstate="print">
            <a:lum bright="-6000" contrast="36000"/>
            <a:extLst>
              <a:ext uri="{28A0092B-C50C-407E-A947-70E740481C1C}">
                <a14:useLocalDpi xmlns:a14="http://schemas.microsoft.com/office/drawing/2010/main" val="0"/>
              </a:ext>
            </a:extLst>
          </a:blip>
          <a:srcRect/>
          <a:stretch>
            <a:fillRect/>
          </a:stretch>
        </p:blipFill>
        <p:spPr bwMode="auto">
          <a:xfrm>
            <a:off x="1160192" y="4489033"/>
            <a:ext cx="144463" cy="136525"/>
          </a:xfrm>
          <a:prstGeom prst="rect">
            <a:avLst/>
          </a:prstGeom>
          <a:noFill/>
          <a:extLst>
            <a:ext uri="{909E8E84-426E-40DD-AFC4-6F175D3DCCD1}">
              <a14:hiddenFill xmlns:a14="http://schemas.microsoft.com/office/drawing/2010/main">
                <a:solidFill>
                  <a:schemeClr val="hlink"/>
                </a:solidFill>
              </a14:hiddenFill>
            </a:ext>
          </a:extLst>
        </p:spPr>
      </p:pic>
      <p:sp>
        <p:nvSpPr>
          <p:cNvPr id="13" name="직사각형 12"/>
          <p:cNvSpPr/>
          <p:nvPr/>
        </p:nvSpPr>
        <p:spPr>
          <a:xfrm>
            <a:off x="5030444" y="4526372"/>
            <a:ext cx="3087200" cy="677108"/>
          </a:xfrm>
          <a:prstGeom prst="rect">
            <a:avLst/>
          </a:prstGeom>
        </p:spPr>
        <p:txBody>
          <a:bodyPr wrap="square">
            <a:spAutoFit/>
          </a:bodyPr>
          <a:lstStyle/>
          <a:p>
            <a:pPr algn="just">
              <a:spcAft>
                <a:spcPts val="600"/>
              </a:spcAft>
            </a:pPr>
            <a:r>
              <a:rPr lang="ko-KR" altLang="en-US" sz="1100" b="1" dirty="0" smtClean="0">
                <a:ln>
                  <a:solidFill>
                    <a:schemeClr val="tx1">
                      <a:lumMod val="65000"/>
                      <a:lumOff val="35000"/>
                      <a:alpha val="0"/>
                    </a:schemeClr>
                  </a:solidFill>
                </a:ln>
                <a:solidFill>
                  <a:srgbClr val="192761"/>
                </a:solidFill>
                <a:latin typeface="+mn-ea"/>
                <a:ea typeface="+mn-ea"/>
              </a:rPr>
              <a:t>결제 </a:t>
            </a:r>
            <a:r>
              <a:rPr lang="ko-KR" altLang="en-US" sz="1100" b="1" dirty="0">
                <a:ln>
                  <a:solidFill>
                    <a:schemeClr val="tx1">
                      <a:lumMod val="65000"/>
                      <a:lumOff val="35000"/>
                      <a:alpha val="0"/>
                    </a:schemeClr>
                  </a:solidFill>
                </a:ln>
                <a:solidFill>
                  <a:srgbClr val="192761"/>
                </a:solidFill>
                <a:latin typeface="+mn-ea"/>
                <a:ea typeface="+mn-ea"/>
              </a:rPr>
              <a:t>서비스뿐 아니라 쿠폰</a:t>
            </a:r>
            <a:r>
              <a:rPr lang="en-US" altLang="ko-KR" sz="1100" b="1" dirty="0">
                <a:ln>
                  <a:solidFill>
                    <a:schemeClr val="tx1">
                      <a:lumMod val="65000"/>
                      <a:lumOff val="35000"/>
                      <a:alpha val="0"/>
                    </a:schemeClr>
                  </a:solidFill>
                </a:ln>
                <a:solidFill>
                  <a:srgbClr val="192761"/>
                </a:solidFill>
                <a:latin typeface="+mn-ea"/>
                <a:ea typeface="+mn-ea"/>
              </a:rPr>
              <a:t>, </a:t>
            </a:r>
            <a:r>
              <a:rPr lang="ko-KR" altLang="en-US" sz="1100" b="1" dirty="0">
                <a:ln>
                  <a:solidFill>
                    <a:schemeClr val="tx1">
                      <a:lumMod val="65000"/>
                      <a:lumOff val="35000"/>
                      <a:alpha val="0"/>
                    </a:schemeClr>
                  </a:solidFill>
                </a:ln>
                <a:solidFill>
                  <a:srgbClr val="192761"/>
                </a:solidFill>
                <a:latin typeface="+mn-ea"/>
                <a:ea typeface="+mn-ea"/>
              </a:rPr>
              <a:t>멤버십 혜택 등을 제공하는 </a:t>
            </a:r>
            <a:r>
              <a:rPr lang="ko-KR" altLang="en-US" sz="1100" b="1" dirty="0" err="1">
                <a:ln>
                  <a:solidFill>
                    <a:schemeClr val="tx1">
                      <a:lumMod val="65000"/>
                      <a:lumOff val="35000"/>
                      <a:alpha val="0"/>
                    </a:schemeClr>
                  </a:solidFill>
                </a:ln>
                <a:solidFill>
                  <a:srgbClr val="192761"/>
                </a:solidFill>
                <a:latin typeface="+mn-ea"/>
                <a:ea typeface="+mn-ea"/>
              </a:rPr>
              <a:t>모바일</a:t>
            </a:r>
            <a:r>
              <a:rPr lang="ko-KR" altLang="en-US" sz="1100" b="1" dirty="0">
                <a:ln>
                  <a:solidFill>
                    <a:schemeClr val="tx1">
                      <a:lumMod val="65000"/>
                      <a:lumOff val="35000"/>
                      <a:alpha val="0"/>
                    </a:schemeClr>
                  </a:solidFill>
                </a:ln>
                <a:solidFill>
                  <a:srgbClr val="192761"/>
                </a:solidFill>
                <a:latin typeface="+mn-ea"/>
                <a:ea typeface="+mn-ea"/>
              </a:rPr>
              <a:t> </a:t>
            </a:r>
            <a:r>
              <a:rPr lang="ko-KR" altLang="en-US" sz="1100" b="1" dirty="0" smtClean="0">
                <a:ln>
                  <a:solidFill>
                    <a:schemeClr val="tx1">
                      <a:lumMod val="65000"/>
                      <a:lumOff val="35000"/>
                      <a:alpha val="0"/>
                    </a:schemeClr>
                  </a:solidFill>
                </a:ln>
                <a:solidFill>
                  <a:srgbClr val="192761"/>
                </a:solidFill>
                <a:latin typeface="+mn-ea"/>
                <a:ea typeface="+mn-ea"/>
              </a:rPr>
              <a:t>지갑 </a:t>
            </a:r>
            <a:r>
              <a:rPr lang="en-US" altLang="ko-KR" sz="1100" b="1" dirty="0" smtClean="0">
                <a:ln>
                  <a:solidFill>
                    <a:schemeClr val="tx1">
                      <a:lumMod val="65000"/>
                      <a:lumOff val="35000"/>
                      <a:alpha val="0"/>
                    </a:schemeClr>
                  </a:solidFill>
                </a:ln>
                <a:solidFill>
                  <a:srgbClr val="192761"/>
                </a:solidFill>
                <a:latin typeface="+mn-ea"/>
                <a:ea typeface="+mn-ea"/>
              </a:rPr>
              <a:t>app</a:t>
            </a:r>
            <a:r>
              <a:rPr lang="ko-KR" altLang="en-US" sz="1100" b="1" dirty="0" smtClean="0">
                <a:ln>
                  <a:solidFill>
                    <a:schemeClr val="tx1">
                      <a:lumMod val="65000"/>
                      <a:lumOff val="35000"/>
                      <a:alpha val="0"/>
                    </a:schemeClr>
                  </a:solidFill>
                </a:ln>
                <a:solidFill>
                  <a:srgbClr val="192761"/>
                </a:solidFill>
                <a:latin typeface="+mn-ea"/>
                <a:ea typeface="+mn-ea"/>
              </a:rPr>
              <a:t> </a:t>
            </a:r>
            <a:endParaRPr lang="en-US" altLang="ko-KR" sz="1100" b="1" dirty="0" smtClean="0">
              <a:ln>
                <a:solidFill>
                  <a:schemeClr val="tx1">
                    <a:lumMod val="65000"/>
                    <a:lumOff val="35000"/>
                    <a:alpha val="0"/>
                  </a:schemeClr>
                </a:solidFill>
              </a:ln>
              <a:solidFill>
                <a:srgbClr val="192761"/>
              </a:solidFill>
              <a:latin typeface="+mn-ea"/>
              <a:ea typeface="+mn-ea"/>
            </a:endParaRPr>
          </a:p>
          <a:p>
            <a:pPr algn="just">
              <a:spcAft>
                <a:spcPts val="600"/>
              </a:spcAft>
            </a:pPr>
            <a:r>
              <a:rPr lang="en-US" altLang="ko-KR" sz="1100" b="1" dirty="0" smtClean="0">
                <a:ln>
                  <a:solidFill>
                    <a:schemeClr val="tx1">
                      <a:lumMod val="65000"/>
                      <a:lumOff val="35000"/>
                      <a:alpha val="0"/>
                    </a:schemeClr>
                  </a:solidFill>
                </a:ln>
                <a:solidFill>
                  <a:srgbClr val="192761"/>
                </a:solidFill>
                <a:latin typeface="+mn-ea"/>
                <a:ea typeface="+mn-ea"/>
              </a:rPr>
              <a:t>300</a:t>
            </a:r>
            <a:r>
              <a:rPr lang="ko-KR" altLang="en-US" sz="1100" b="1" dirty="0" smtClean="0">
                <a:ln>
                  <a:solidFill>
                    <a:schemeClr val="tx1">
                      <a:lumMod val="65000"/>
                      <a:lumOff val="35000"/>
                      <a:alpha val="0"/>
                    </a:schemeClr>
                  </a:solidFill>
                </a:ln>
                <a:solidFill>
                  <a:srgbClr val="192761"/>
                </a:solidFill>
                <a:latin typeface="+mn-ea"/>
                <a:ea typeface="+mn-ea"/>
              </a:rPr>
              <a:t>만 가입자</a:t>
            </a:r>
            <a:endParaRPr lang="en-US" altLang="ko-KR" sz="1100" b="1" dirty="0">
              <a:ln>
                <a:solidFill>
                  <a:schemeClr val="tx1">
                    <a:lumMod val="65000"/>
                    <a:lumOff val="35000"/>
                    <a:alpha val="0"/>
                  </a:schemeClr>
                </a:solidFill>
              </a:ln>
              <a:solidFill>
                <a:srgbClr val="192761"/>
              </a:solidFill>
              <a:latin typeface="+mn-ea"/>
              <a:ea typeface="+mn-ea"/>
            </a:endParaRPr>
          </a:p>
        </p:txBody>
      </p:sp>
      <p:pic>
        <p:nvPicPr>
          <p:cNvPr id="14" name="Picture 69" descr="공"/>
          <p:cNvPicPr>
            <a:picLocks noChangeAspect="1" noChangeArrowheads="1"/>
          </p:cNvPicPr>
          <p:nvPr/>
        </p:nvPicPr>
        <p:blipFill>
          <a:blip r:embed="rId2" cstate="print">
            <a:lum bright="-6000" contrast="36000"/>
            <a:extLst>
              <a:ext uri="{28A0092B-C50C-407E-A947-70E740481C1C}">
                <a14:useLocalDpi xmlns:a14="http://schemas.microsoft.com/office/drawing/2010/main" val="0"/>
              </a:ext>
            </a:extLst>
          </a:blip>
          <a:srcRect/>
          <a:stretch>
            <a:fillRect/>
          </a:stretch>
        </p:blipFill>
        <p:spPr bwMode="auto">
          <a:xfrm>
            <a:off x="4921413" y="4597098"/>
            <a:ext cx="144463" cy="136525"/>
          </a:xfrm>
          <a:prstGeom prst="rect">
            <a:avLst/>
          </a:prstGeom>
          <a:noFill/>
          <a:extLst>
            <a:ext uri="{909E8E84-426E-40DD-AFC4-6F175D3DCCD1}">
              <a14:hiddenFill xmlns:a14="http://schemas.microsoft.com/office/drawing/2010/main">
                <a:solidFill>
                  <a:schemeClr val="hlink"/>
                </a:solidFill>
              </a14:hiddenFill>
            </a:ext>
          </a:extLst>
        </p:spPr>
      </p:pic>
      <p:pic>
        <p:nvPicPr>
          <p:cNvPr id="15" name="Picture 69" descr="공"/>
          <p:cNvPicPr>
            <a:picLocks noChangeAspect="1" noChangeArrowheads="1"/>
          </p:cNvPicPr>
          <p:nvPr/>
        </p:nvPicPr>
        <p:blipFill>
          <a:blip r:embed="rId2" cstate="print">
            <a:lum bright="-6000" contrast="36000"/>
            <a:extLst>
              <a:ext uri="{28A0092B-C50C-407E-A947-70E740481C1C}">
                <a14:useLocalDpi xmlns:a14="http://schemas.microsoft.com/office/drawing/2010/main" val="0"/>
              </a:ext>
            </a:extLst>
          </a:blip>
          <a:srcRect/>
          <a:stretch>
            <a:fillRect/>
          </a:stretch>
        </p:blipFill>
        <p:spPr bwMode="auto">
          <a:xfrm>
            <a:off x="4921860" y="5011583"/>
            <a:ext cx="144463" cy="136525"/>
          </a:xfrm>
          <a:prstGeom prst="rect">
            <a:avLst/>
          </a:prstGeom>
          <a:noFill/>
          <a:extLst>
            <a:ext uri="{909E8E84-426E-40DD-AFC4-6F175D3DCCD1}">
              <a14:hiddenFill xmlns:a14="http://schemas.microsoft.com/office/drawing/2010/main">
                <a:solidFill>
                  <a:schemeClr val="hlink"/>
                </a:solidFill>
              </a14:hiddenFill>
            </a:ext>
          </a:extLst>
        </p:spPr>
      </p:pic>
      <p:pic>
        <p:nvPicPr>
          <p:cNvPr id="17" name="Picture 2" descr="C:\Users\gu\Desktop\2014-10-20 22;04;0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1384" y="1796106"/>
            <a:ext cx="2421984" cy="2399216"/>
          </a:xfrm>
          <a:prstGeom prst="rect">
            <a:avLst/>
          </a:prstGeom>
          <a:noFill/>
          <a:extLst>
            <a:ext uri="{909E8E84-426E-40DD-AFC4-6F175D3DCCD1}">
              <a14:hiddenFill xmlns:a14="http://schemas.microsoft.com/office/drawing/2010/main">
                <a:solidFill>
                  <a:srgbClr val="FFFFFF"/>
                </a:solidFill>
              </a14:hiddenFill>
            </a:ext>
          </a:extLst>
        </p:spPr>
      </p:pic>
      <p:pic>
        <p:nvPicPr>
          <p:cNvPr id="18" name="그림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8729" y="1786002"/>
            <a:ext cx="2448272" cy="2420411"/>
          </a:xfrm>
          <a:prstGeom prst="rect">
            <a:avLst/>
          </a:prstGeom>
        </p:spPr>
      </p:pic>
      <p:sp>
        <p:nvSpPr>
          <p:cNvPr id="24" name="직사각형 23"/>
          <p:cNvSpPr/>
          <p:nvPr/>
        </p:nvSpPr>
        <p:spPr>
          <a:xfrm>
            <a:off x="1250837" y="4437112"/>
            <a:ext cx="3087200" cy="276999"/>
          </a:xfrm>
          <a:prstGeom prst="rect">
            <a:avLst/>
          </a:prstGeom>
        </p:spPr>
        <p:txBody>
          <a:bodyPr wrap="square">
            <a:spAutoFit/>
          </a:bodyPr>
          <a:lstStyle/>
          <a:p>
            <a:pPr algn="just">
              <a:spcAft>
                <a:spcPts val="600"/>
              </a:spcAft>
            </a:pPr>
            <a:r>
              <a:rPr lang="ko-KR" altLang="en-US" sz="1200" b="1" spc="-200" dirty="0" smtClean="0">
                <a:ln>
                  <a:solidFill>
                    <a:schemeClr val="tx1">
                      <a:lumMod val="65000"/>
                      <a:lumOff val="35000"/>
                      <a:alpha val="0"/>
                    </a:schemeClr>
                  </a:solidFill>
                </a:ln>
                <a:solidFill>
                  <a:srgbClr val="FF0000"/>
                </a:solidFill>
                <a:latin typeface="+mn-ea"/>
                <a:ea typeface="+mn-ea"/>
              </a:rPr>
              <a:t>데이터 분석을 통한 이탈을 최소화하는 모델 개발</a:t>
            </a:r>
            <a:endParaRPr lang="en-US" altLang="ko-KR" sz="1200" b="1" spc="-200" dirty="0">
              <a:ln>
                <a:solidFill>
                  <a:schemeClr val="tx1">
                    <a:lumMod val="65000"/>
                    <a:lumOff val="35000"/>
                    <a:alpha val="0"/>
                  </a:schemeClr>
                </a:solidFill>
              </a:ln>
              <a:solidFill>
                <a:srgbClr val="FF0000"/>
              </a:solidFill>
              <a:latin typeface="+mn-ea"/>
              <a:ea typeface="+mn-ea"/>
            </a:endParaRPr>
          </a:p>
        </p:txBody>
      </p:sp>
      <p:pic>
        <p:nvPicPr>
          <p:cNvPr id="25" name="Picture 69" descr="공"/>
          <p:cNvPicPr>
            <a:picLocks noChangeAspect="1" noChangeArrowheads="1"/>
          </p:cNvPicPr>
          <p:nvPr/>
        </p:nvPicPr>
        <p:blipFill>
          <a:blip r:embed="rId2" cstate="print">
            <a:lum bright="-6000" contrast="36000"/>
            <a:extLst>
              <a:ext uri="{28A0092B-C50C-407E-A947-70E740481C1C}">
                <a14:useLocalDpi xmlns:a14="http://schemas.microsoft.com/office/drawing/2010/main" val="0"/>
              </a:ext>
            </a:extLst>
          </a:blip>
          <a:srcRect/>
          <a:stretch>
            <a:fillRect/>
          </a:stretch>
        </p:blipFill>
        <p:spPr bwMode="auto">
          <a:xfrm>
            <a:off x="1159916" y="4849073"/>
            <a:ext cx="144463" cy="136525"/>
          </a:xfrm>
          <a:prstGeom prst="rect">
            <a:avLst/>
          </a:prstGeom>
          <a:noFill/>
          <a:extLst>
            <a:ext uri="{909E8E84-426E-40DD-AFC4-6F175D3DCCD1}">
              <a14:hiddenFill xmlns:a14="http://schemas.microsoft.com/office/drawing/2010/main">
                <a:solidFill>
                  <a:schemeClr val="hlink"/>
                </a:solidFill>
              </a14:hiddenFill>
            </a:ext>
          </a:extLst>
        </p:spPr>
      </p:pic>
      <p:sp>
        <p:nvSpPr>
          <p:cNvPr id="26" name="직사각형 25"/>
          <p:cNvSpPr/>
          <p:nvPr/>
        </p:nvSpPr>
        <p:spPr>
          <a:xfrm>
            <a:off x="1250561" y="4797152"/>
            <a:ext cx="3087200" cy="461665"/>
          </a:xfrm>
          <a:prstGeom prst="rect">
            <a:avLst/>
          </a:prstGeom>
        </p:spPr>
        <p:txBody>
          <a:bodyPr wrap="square">
            <a:spAutoFit/>
          </a:bodyPr>
          <a:lstStyle/>
          <a:p>
            <a:pPr algn="just">
              <a:spcAft>
                <a:spcPts val="600"/>
              </a:spcAft>
            </a:pPr>
            <a:r>
              <a:rPr lang="ko-KR" altLang="en-US" sz="1200" b="1" spc="-200" dirty="0" smtClean="0">
                <a:ln>
                  <a:solidFill>
                    <a:schemeClr val="tx1">
                      <a:lumMod val="65000"/>
                      <a:lumOff val="35000"/>
                      <a:alpha val="0"/>
                    </a:schemeClr>
                  </a:solidFill>
                </a:ln>
                <a:solidFill>
                  <a:srgbClr val="FF0000"/>
                </a:solidFill>
                <a:latin typeface="+mn-ea"/>
                <a:ea typeface="+mn-ea"/>
              </a:rPr>
              <a:t>데이터 분석을 통한 쿠폰 사용 극대화를 위한 방법 도출</a:t>
            </a:r>
            <a:endParaRPr lang="en-US" altLang="ko-KR" sz="1200" b="1" spc="-200" dirty="0">
              <a:ln>
                <a:solidFill>
                  <a:schemeClr val="tx1">
                    <a:lumMod val="65000"/>
                    <a:lumOff val="35000"/>
                    <a:alpha val="0"/>
                  </a:schemeClr>
                </a:solidFill>
              </a:ln>
              <a:solidFill>
                <a:srgbClr val="FF0000"/>
              </a:solidFill>
              <a:latin typeface="+mn-ea"/>
              <a:ea typeface="+mn-ea"/>
            </a:endParaRPr>
          </a:p>
        </p:txBody>
      </p:sp>
      <p:pic>
        <p:nvPicPr>
          <p:cNvPr id="27" name="Picture 69" descr="공"/>
          <p:cNvPicPr>
            <a:picLocks noChangeAspect="1" noChangeArrowheads="1"/>
          </p:cNvPicPr>
          <p:nvPr/>
        </p:nvPicPr>
        <p:blipFill>
          <a:blip r:embed="rId2" cstate="print">
            <a:lum bright="-6000" contrast="36000"/>
            <a:extLst>
              <a:ext uri="{28A0092B-C50C-407E-A947-70E740481C1C}">
                <a14:useLocalDpi xmlns:a14="http://schemas.microsoft.com/office/drawing/2010/main" val="0"/>
              </a:ext>
            </a:extLst>
          </a:blip>
          <a:srcRect/>
          <a:stretch>
            <a:fillRect/>
          </a:stretch>
        </p:blipFill>
        <p:spPr bwMode="auto">
          <a:xfrm>
            <a:off x="1159659" y="5292154"/>
            <a:ext cx="144463" cy="136525"/>
          </a:xfrm>
          <a:prstGeom prst="rect">
            <a:avLst/>
          </a:prstGeom>
          <a:noFill/>
          <a:extLst>
            <a:ext uri="{909E8E84-426E-40DD-AFC4-6F175D3DCCD1}">
              <a14:hiddenFill xmlns:a14="http://schemas.microsoft.com/office/drawing/2010/main">
                <a:solidFill>
                  <a:schemeClr val="hlink"/>
                </a:solidFill>
              </a14:hiddenFill>
            </a:ext>
          </a:extLst>
        </p:spPr>
      </p:pic>
      <p:sp>
        <p:nvSpPr>
          <p:cNvPr id="28" name="직사각형 27"/>
          <p:cNvSpPr/>
          <p:nvPr/>
        </p:nvSpPr>
        <p:spPr>
          <a:xfrm>
            <a:off x="1250304" y="5240233"/>
            <a:ext cx="3087200" cy="723275"/>
          </a:xfrm>
          <a:prstGeom prst="rect">
            <a:avLst/>
          </a:prstGeom>
        </p:spPr>
        <p:txBody>
          <a:bodyPr wrap="square">
            <a:spAutoFit/>
          </a:bodyPr>
          <a:lstStyle/>
          <a:p>
            <a:pPr algn="just">
              <a:spcAft>
                <a:spcPts val="600"/>
              </a:spcAft>
            </a:pPr>
            <a:r>
              <a:rPr lang="ko-KR" altLang="en-US" sz="1200" b="1" dirty="0" smtClean="0">
                <a:ln>
                  <a:solidFill>
                    <a:schemeClr val="tx1">
                      <a:lumMod val="65000"/>
                      <a:lumOff val="35000"/>
                      <a:alpha val="0"/>
                    </a:schemeClr>
                  </a:solidFill>
                </a:ln>
                <a:solidFill>
                  <a:srgbClr val="FF0000"/>
                </a:solidFill>
                <a:latin typeface="+mn-ea"/>
                <a:ea typeface="+mn-ea"/>
              </a:rPr>
              <a:t>쿠폰 발급과 사용 로그 데이터 수집</a:t>
            </a:r>
            <a:endParaRPr lang="en-US" altLang="ko-KR" sz="1200" b="1" dirty="0" smtClean="0">
              <a:ln>
                <a:solidFill>
                  <a:schemeClr val="tx1">
                    <a:lumMod val="65000"/>
                    <a:lumOff val="35000"/>
                    <a:alpha val="0"/>
                  </a:schemeClr>
                </a:solidFill>
              </a:ln>
              <a:solidFill>
                <a:srgbClr val="FF0000"/>
              </a:solidFill>
              <a:latin typeface="+mn-ea"/>
              <a:ea typeface="+mn-ea"/>
            </a:endParaRPr>
          </a:p>
          <a:p>
            <a:pPr algn="just">
              <a:spcAft>
                <a:spcPts val="600"/>
              </a:spcAft>
            </a:pPr>
            <a:r>
              <a:rPr lang="en-US" altLang="ko-KR" sz="1200" b="1" dirty="0">
                <a:ln>
                  <a:solidFill>
                    <a:schemeClr val="tx1">
                      <a:lumMod val="65000"/>
                      <a:lumOff val="35000"/>
                      <a:alpha val="0"/>
                    </a:schemeClr>
                  </a:solidFill>
                </a:ln>
                <a:solidFill>
                  <a:srgbClr val="FF0000"/>
                </a:solidFill>
                <a:latin typeface="+mn-ea"/>
                <a:ea typeface="+mn-ea"/>
              </a:rPr>
              <a:t>Decision Tree(CHAID</a:t>
            </a:r>
            <a:r>
              <a:rPr lang="en-US" altLang="ko-KR" sz="1200" b="1" dirty="0" smtClean="0">
                <a:ln>
                  <a:solidFill>
                    <a:schemeClr val="tx1">
                      <a:lumMod val="65000"/>
                      <a:lumOff val="35000"/>
                      <a:alpha val="0"/>
                    </a:schemeClr>
                  </a:solidFill>
                </a:ln>
                <a:solidFill>
                  <a:srgbClr val="FF0000"/>
                </a:solidFill>
                <a:latin typeface="+mn-ea"/>
                <a:ea typeface="+mn-ea"/>
              </a:rPr>
              <a:t>) </a:t>
            </a:r>
            <a:r>
              <a:rPr lang="ko-KR" altLang="en-US" sz="1200" b="1" dirty="0" smtClean="0">
                <a:ln>
                  <a:solidFill>
                    <a:schemeClr val="tx1">
                      <a:lumMod val="65000"/>
                      <a:lumOff val="35000"/>
                      <a:alpha val="0"/>
                    </a:schemeClr>
                  </a:solidFill>
                </a:ln>
                <a:solidFill>
                  <a:srgbClr val="FF0000"/>
                </a:solidFill>
                <a:latin typeface="+mn-ea"/>
                <a:ea typeface="+mn-ea"/>
              </a:rPr>
              <a:t>분류 기법을 이용해 분석</a:t>
            </a:r>
            <a:endParaRPr lang="en-US" altLang="ko-KR" sz="1200" b="1" dirty="0">
              <a:ln>
                <a:solidFill>
                  <a:schemeClr val="tx1">
                    <a:lumMod val="65000"/>
                    <a:lumOff val="35000"/>
                    <a:alpha val="0"/>
                  </a:schemeClr>
                </a:solidFill>
              </a:ln>
              <a:solidFill>
                <a:srgbClr val="FF0000"/>
              </a:solidFill>
              <a:latin typeface="+mn-ea"/>
              <a:ea typeface="+mn-ea"/>
            </a:endParaRPr>
          </a:p>
        </p:txBody>
      </p:sp>
      <p:grpSp>
        <p:nvGrpSpPr>
          <p:cNvPr id="35" name="그룹 34"/>
          <p:cNvGrpSpPr/>
          <p:nvPr/>
        </p:nvGrpSpPr>
        <p:grpSpPr>
          <a:xfrm>
            <a:off x="958302" y="1084946"/>
            <a:ext cx="7358114" cy="471846"/>
            <a:chOff x="395536" y="1385518"/>
            <a:chExt cx="8496944" cy="471846"/>
          </a:xfrm>
        </p:grpSpPr>
        <p:grpSp>
          <p:nvGrpSpPr>
            <p:cNvPr id="36" name="그룹 200"/>
            <p:cNvGrpSpPr/>
            <p:nvPr/>
          </p:nvGrpSpPr>
          <p:grpSpPr>
            <a:xfrm>
              <a:off x="395536" y="1385518"/>
              <a:ext cx="8496944" cy="471846"/>
              <a:chOff x="-1085098" y="4293096"/>
              <a:chExt cx="5193516" cy="374484"/>
            </a:xfrm>
          </p:grpSpPr>
          <p:sp>
            <p:nvSpPr>
              <p:cNvPr id="38" name="AutoShape 153"/>
              <p:cNvSpPr>
                <a:spLocks noChangeArrowheads="1"/>
              </p:cNvSpPr>
              <p:nvPr/>
            </p:nvSpPr>
            <p:spPr bwMode="auto">
              <a:xfrm>
                <a:off x="-1085098" y="4293096"/>
                <a:ext cx="5193516" cy="369336"/>
              </a:xfrm>
              <a:prstGeom prst="roundRect">
                <a:avLst>
                  <a:gd name="adj" fmla="val 5890"/>
                </a:avLst>
              </a:prstGeom>
              <a:gradFill flip="none" rotWithShape="1">
                <a:gsLst>
                  <a:gs pos="0">
                    <a:srgbClr val="D6ECFF">
                      <a:lumMod val="50000"/>
                      <a:shade val="30000"/>
                      <a:satMod val="115000"/>
                    </a:srgbClr>
                  </a:gs>
                  <a:gs pos="50000">
                    <a:srgbClr val="D6ECFF">
                      <a:lumMod val="50000"/>
                      <a:shade val="67500"/>
                      <a:satMod val="115000"/>
                    </a:srgbClr>
                  </a:gs>
                  <a:gs pos="100000">
                    <a:srgbClr val="D6ECFF">
                      <a:lumMod val="50000"/>
                      <a:shade val="100000"/>
                      <a:satMod val="115000"/>
                    </a:srgbClr>
                  </a:gs>
                </a:gsLst>
                <a:lin ang="16200000" scaled="1"/>
                <a:tileRect/>
              </a:gradFill>
              <a:ln w="25400">
                <a:solidFill>
                  <a:sysClr val="window" lastClr="FFFFFF"/>
                </a:solidFill>
                <a:round/>
                <a:headEnd/>
                <a:tailEnd/>
              </a:ln>
              <a:effectLst>
                <a:outerShdw blurRad="127000" dir="2700000" algn="tl" rotWithShape="0">
                  <a:srgbClr val="D6ECFF">
                    <a:lumMod val="25000"/>
                    <a:alpha val="40000"/>
                  </a:srgbClr>
                </a:outerShdw>
              </a:effectLst>
            </p:spPr>
            <p:txBody>
              <a:bodyPr wrap="none" tIns="108000" anchor="ctr" anchorCtr="0">
                <a:scene3d>
                  <a:camera prst="orthographicFront"/>
                  <a:lightRig rig="threePt" dir="t"/>
                </a:scene3d>
                <a:sp3d extrusionH="57150" contourW="31750">
                  <a:bevelT w="0" prst="coolSlant"/>
                </a:sp3d>
              </a:bodyPr>
              <a:lstStyle/>
              <a:p>
                <a:pPr marL="0" marR="0" lvl="0" indent="-180975" defTabSz="914400" eaLnBrk="1" fontAlgn="auto" latinLnBrk="0" hangingPunct="1">
                  <a:lnSpc>
                    <a:spcPct val="80000"/>
                  </a:lnSpc>
                  <a:spcBef>
                    <a:spcPts val="0"/>
                  </a:spcBef>
                  <a:spcAft>
                    <a:spcPts val="0"/>
                  </a:spcAft>
                  <a:buClr>
                    <a:srgbClr val="FFFFFF"/>
                  </a:buClr>
                  <a:buSzTx/>
                  <a:buFontTx/>
                  <a:buNone/>
                  <a:tabLst/>
                  <a:defRPr/>
                </a:pPr>
                <a:endParaRPr kumimoji="0" lang="ko-KR" altLang="en-US" kern="0" dirty="0">
                  <a:ln>
                    <a:solidFill>
                      <a:prstClr val="white">
                        <a:alpha val="5000"/>
                      </a:prstClr>
                    </a:solidFill>
                  </a:ln>
                  <a:solidFill>
                    <a:srgbClr val="FFFF00"/>
                  </a:solidFill>
                  <a:effectLst>
                    <a:outerShdw blurRad="266700" dir="2700000" algn="tl" rotWithShape="0">
                      <a:prstClr val="black">
                        <a:alpha val="66000"/>
                      </a:prstClr>
                    </a:outerShdw>
                  </a:effectLst>
                  <a:latin typeface="HY견고딕" pitchFamily="18" charset="-127"/>
                  <a:ea typeface="HY견고딕" pitchFamily="18" charset="-127"/>
                </a:endParaRPr>
              </a:p>
            </p:txBody>
          </p:sp>
          <p:sp>
            <p:nvSpPr>
              <p:cNvPr id="39" name="자유형 204"/>
              <p:cNvSpPr/>
              <p:nvPr/>
            </p:nvSpPr>
            <p:spPr>
              <a:xfrm>
                <a:off x="-1085098" y="4293512"/>
                <a:ext cx="1483862" cy="374068"/>
              </a:xfrm>
              <a:custGeom>
                <a:avLst/>
                <a:gdLst>
                  <a:gd name="connsiteX0" fmla="*/ 0 w 1944216"/>
                  <a:gd name="connsiteY0" fmla="*/ 29480 h 720080"/>
                  <a:gd name="connsiteX1" fmla="*/ 8635 w 1944216"/>
                  <a:gd name="connsiteY1" fmla="*/ 8634 h 720080"/>
                  <a:gd name="connsiteX2" fmla="*/ 29481 w 1944216"/>
                  <a:gd name="connsiteY2" fmla="*/ 0 h 720080"/>
                  <a:gd name="connsiteX3" fmla="*/ 1914736 w 1944216"/>
                  <a:gd name="connsiteY3" fmla="*/ 0 h 720080"/>
                  <a:gd name="connsiteX4" fmla="*/ 1935582 w 1944216"/>
                  <a:gd name="connsiteY4" fmla="*/ 8635 h 720080"/>
                  <a:gd name="connsiteX5" fmla="*/ 1944216 w 1944216"/>
                  <a:gd name="connsiteY5" fmla="*/ 29481 h 720080"/>
                  <a:gd name="connsiteX6" fmla="*/ 1944216 w 1944216"/>
                  <a:gd name="connsiteY6" fmla="*/ 690600 h 720080"/>
                  <a:gd name="connsiteX7" fmla="*/ 1935582 w 1944216"/>
                  <a:gd name="connsiteY7" fmla="*/ 711446 h 720080"/>
                  <a:gd name="connsiteX8" fmla="*/ 1914736 w 1944216"/>
                  <a:gd name="connsiteY8" fmla="*/ 720080 h 720080"/>
                  <a:gd name="connsiteX9" fmla="*/ 29480 w 1944216"/>
                  <a:gd name="connsiteY9" fmla="*/ 720080 h 720080"/>
                  <a:gd name="connsiteX10" fmla="*/ 8634 w 1944216"/>
                  <a:gd name="connsiteY10" fmla="*/ 711445 h 720080"/>
                  <a:gd name="connsiteX11" fmla="*/ 0 w 1944216"/>
                  <a:gd name="connsiteY11" fmla="*/ 690599 h 720080"/>
                  <a:gd name="connsiteX12" fmla="*/ 0 w 1944216"/>
                  <a:gd name="connsiteY12" fmla="*/ 29480 h 720080"/>
                  <a:gd name="connsiteX0" fmla="*/ 0 w 1944216"/>
                  <a:gd name="connsiteY0" fmla="*/ 135945 h 914200"/>
                  <a:gd name="connsiteX1" fmla="*/ 8635 w 1944216"/>
                  <a:gd name="connsiteY1" fmla="*/ 115099 h 914200"/>
                  <a:gd name="connsiteX2" fmla="*/ 29481 w 1944216"/>
                  <a:gd name="connsiteY2" fmla="*/ 106465 h 914200"/>
                  <a:gd name="connsiteX3" fmla="*/ 1914736 w 1944216"/>
                  <a:gd name="connsiteY3" fmla="*/ 106465 h 914200"/>
                  <a:gd name="connsiteX4" fmla="*/ 1935582 w 1944216"/>
                  <a:gd name="connsiteY4" fmla="*/ 115100 h 914200"/>
                  <a:gd name="connsiteX5" fmla="*/ 1944216 w 1944216"/>
                  <a:gd name="connsiteY5" fmla="*/ 797065 h 914200"/>
                  <a:gd name="connsiteX6" fmla="*/ 1935582 w 1944216"/>
                  <a:gd name="connsiteY6" fmla="*/ 817911 h 914200"/>
                  <a:gd name="connsiteX7" fmla="*/ 1914736 w 1944216"/>
                  <a:gd name="connsiteY7" fmla="*/ 826545 h 914200"/>
                  <a:gd name="connsiteX8" fmla="*/ 29480 w 1944216"/>
                  <a:gd name="connsiteY8" fmla="*/ 826545 h 914200"/>
                  <a:gd name="connsiteX9" fmla="*/ 8634 w 1944216"/>
                  <a:gd name="connsiteY9" fmla="*/ 817910 h 914200"/>
                  <a:gd name="connsiteX10" fmla="*/ 0 w 1944216"/>
                  <a:gd name="connsiteY10" fmla="*/ 797064 h 914200"/>
                  <a:gd name="connsiteX11" fmla="*/ 0 w 1944216"/>
                  <a:gd name="connsiteY11" fmla="*/ 135945 h 914200"/>
                  <a:gd name="connsiteX0" fmla="*/ 0 w 2233859"/>
                  <a:gd name="connsiteY0" fmla="*/ 29480 h 809174"/>
                  <a:gd name="connsiteX1" fmla="*/ 8635 w 2233859"/>
                  <a:gd name="connsiteY1" fmla="*/ 8634 h 809174"/>
                  <a:gd name="connsiteX2" fmla="*/ 29481 w 2233859"/>
                  <a:gd name="connsiteY2" fmla="*/ 0 h 809174"/>
                  <a:gd name="connsiteX3" fmla="*/ 1914736 w 2233859"/>
                  <a:gd name="connsiteY3" fmla="*/ 0 h 809174"/>
                  <a:gd name="connsiteX4" fmla="*/ 1944216 w 2233859"/>
                  <a:gd name="connsiteY4" fmla="*/ 690600 h 809174"/>
                  <a:gd name="connsiteX5" fmla="*/ 1935582 w 2233859"/>
                  <a:gd name="connsiteY5" fmla="*/ 711446 h 809174"/>
                  <a:gd name="connsiteX6" fmla="*/ 1914736 w 2233859"/>
                  <a:gd name="connsiteY6" fmla="*/ 720080 h 809174"/>
                  <a:gd name="connsiteX7" fmla="*/ 29480 w 2233859"/>
                  <a:gd name="connsiteY7" fmla="*/ 720080 h 809174"/>
                  <a:gd name="connsiteX8" fmla="*/ 8634 w 2233859"/>
                  <a:gd name="connsiteY8" fmla="*/ 711445 h 809174"/>
                  <a:gd name="connsiteX9" fmla="*/ 0 w 2233859"/>
                  <a:gd name="connsiteY9" fmla="*/ 690599 h 809174"/>
                  <a:gd name="connsiteX10" fmla="*/ 0 w 2233859"/>
                  <a:gd name="connsiteY10" fmla="*/ 29480 h 809174"/>
                  <a:gd name="connsiteX0" fmla="*/ 0 w 2232420"/>
                  <a:gd name="connsiteY0" fmla="*/ 29480 h 720080"/>
                  <a:gd name="connsiteX1" fmla="*/ 8635 w 2232420"/>
                  <a:gd name="connsiteY1" fmla="*/ 8634 h 720080"/>
                  <a:gd name="connsiteX2" fmla="*/ 29481 w 2232420"/>
                  <a:gd name="connsiteY2" fmla="*/ 0 h 720080"/>
                  <a:gd name="connsiteX3" fmla="*/ 1914736 w 2232420"/>
                  <a:gd name="connsiteY3" fmla="*/ 0 h 720080"/>
                  <a:gd name="connsiteX4" fmla="*/ 1935582 w 2232420"/>
                  <a:gd name="connsiteY4" fmla="*/ 711446 h 720080"/>
                  <a:gd name="connsiteX5" fmla="*/ 1914736 w 2232420"/>
                  <a:gd name="connsiteY5" fmla="*/ 720080 h 720080"/>
                  <a:gd name="connsiteX6" fmla="*/ 29480 w 2232420"/>
                  <a:gd name="connsiteY6" fmla="*/ 720080 h 720080"/>
                  <a:gd name="connsiteX7" fmla="*/ 8634 w 2232420"/>
                  <a:gd name="connsiteY7" fmla="*/ 711445 h 720080"/>
                  <a:gd name="connsiteX8" fmla="*/ 0 w 2232420"/>
                  <a:gd name="connsiteY8" fmla="*/ 690599 h 720080"/>
                  <a:gd name="connsiteX9" fmla="*/ 0 w 2232420"/>
                  <a:gd name="connsiteY9"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914736 w 2228945"/>
                  <a:gd name="connsiteY4" fmla="*/ 720080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224137 w 2228945"/>
                  <a:gd name="connsiteY4" fmla="*/ 720079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224137 w 2228945"/>
                  <a:gd name="connsiteY4" fmla="*/ 720079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1914736"/>
                  <a:gd name="connsiteY0" fmla="*/ 29480 h 720080"/>
                  <a:gd name="connsiteX1" fmla="*/ 8635 w 1914736"/>
                  <a:gd name="connsiteY1" fmla="*/ 8634 h 720080"/>
                  <a:gd name="connsiteX2" fmla="*/ 29481 w 1914736"/>
                  <a:gd name="connsiteY2" fmla="*/ 0 h 720080"/>
                  <a:gd name="connsiteX3" fmla="*/ 1914736 w 1914736"/>
                  <a:gd name="connsiteY3" fmla="*/ 0 h 720080"/>
                  <a:gd name="connsiteX4" fmla="*/ 1224137 w 1914736"/>
                  <a:gd name="connsiteY4" fmla="*/ 720079 h 720080"/>
                  <a:gd name="connsiteX5" fmla="*/ 29480 w 1914736"/>
                  <a:gd name="connsiteY5" fmla="*/ 720080 h 720080"/>
                  <a:gd name="connsiteX6" fmla="*/ 8634 w 1914736"/>
                  <a:gd name="connsiteY6" fmla="*/ 711445 h 720080"/>
                  <a:gd name="connsiteX7" fmla="*/ 0 w 1914736"/>
                  <a:gd name="connsiteY7" fmla="*/ 690599 h 720080"/>
                  <a:gd name="connsiteX8" fmla="*/ 0 w 1914736"/>
                  <a:gd name="connsiteY8" fmla="*/ 29480 h 720080"/>
                  <a:gd name="connsiteX0" fmla="*/ 0 w 1914736"/>
                  <a:gd name="connsiteY0" fmla="*/ 29480 h 720080"/>
                  <a:gd name="connsiteX1" fmla="*/ 8635 w 1914736"/>
                  <a:gd name="connsiteY1" fmla="*/ 8634 h 720080"/>
                  <a:gd name="connsiteX2" fmla="*/ 29481 w 1914736"/>
                  <a:gd name="connsiteY2" fmla="*/ 0 h 720080"/>
                  <a:gd name="connsiteX3" fmla="*/ 1914736 w 1914736"/>
                  <a:gd name="connsiteY3" fmla="*/ 0 h 720080"/>
                  <a:gd name="connsiteX4" fmla="*/ 1224137 w 1914736"/>
                  <a:gd name="connsiteY4" fmla="*/ 720079 h 720080"/>
                  <a:gd name="connsiteX5" fmla="*/ 29480 w 1914736"/>
                  <a:gd name="connsiteY5" fmla="*/ 720080 h 720080"/>
                  <a:gd name="connsiteX6" fmla="*/ 8634 w 1914736"/>
                  <a:gd name="connsiteY6" fmla="*/ 711445 h 720080"/>
                  <a:gd name="connsiteX7" fmla="*/ 0 w 1914736"/>
                  <a:gd name="connsiteY7" fmla="*/ 690599 h 720080"/>
                  <a:gd name="connsiteX8" fmla="*/ 0 w 1914736"/>
                  <a:gd name="connsiteY8" fmla="*/ 29480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736" h="720080">
                    <a:moveTo>
                      <a:pt x="0" y="29480"/>
                    </a:moveTo>
                    <a:cubicBezTo>
                      <a:pt x="0" y="21661"/>
                      <a:pt x="3106" y="14163"/>
                      <a:pt x="8635" y="8634"/>
                    </a:cubicBezTo>
                    <a:cubicBezTo>
                      <a:pt x="14164" y="3105"/>
                      <a:pt x="21662" y="0"/>
                      <a:pt x="29481" y="0"/>
                    </a:cubicBezTo>
                    <a:lnTo>
                      <a:pt x="1914736" y="0"/>
                    </a:lnTo>
                    <a:cubicBezTo>
                      <a:pt x="1569180" y="131494"/>
                      <a:pt x="1387854" y="395359"/>
                      <a:pt x="1224137" y="720079"/>
                    </a:cubicBezTo>
                    <a:lnTo>
                      <a:pt x="29480" y="720080"/>
                    </a:lnTo>
                    <a:cubicBezTo>
                      <a:pt x="21661" y="720080"/>
                      <a:pt x="14163" y="716974"/>
                      <a:pt x="8634" y="711445"/>
                    </a:cubicBezTo>
                    <a:cubicBezTo>
                      <a:pt x="3105" y="705916"/>
                      <a:pt x="0" y="698418"/>
                      <a:pt x="0" y="690599"/>
                    </a:cubicBezTo>
                    <a:lnTo>
                      <a:pt x="0" y="29480"/>
                    </a:lnTo>
                    <a:close/>
                  </a:path>
                </a:pathLst>
              </a:custGeom>
              <a:solidFill>
                <a:sysClr val="window" lastClr="FFFFFF">
                  <a:alpha val="20000"/>
                </a:sysClr>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smtClean="0">
                  <a:ln>
                    <a:noFill/>
                  </a:ln>
                  <a:solidFill>
                    <a:prstClr val="white"/>
                  </a:solidFill>
                  <a:effectLst/>
                  <a:uLnTx/>
                  <a:uFillTx/>
                  <a:latin typeface="Dinmed"/>
                  <a:ea typeface="-윤고딕130"/>
                  <a:cs typeface="+mn-cs"/>
                </a:endParaRPr>
              </a:p>
            </p:txBody>
          </p:sp>
        </p:grpSp>
        <p:sp>
          <p:nvSpPr>
            <p:cNvPr id="37" name="TextBox 36"/>
            <p:cNvSpPr txBox="1"/>
            <p:nvPr/>
          </p:nvSpPr>
          <p:spPr>
            <a:xfrm>
              <a:off x="524858" y="1457525"/>
              <a:ext cx="7931833" cy="338554"/>
            </a:xfrm>
            <a:prstGeom prst="rect">
              <a:avLst/>
            </a:prstGeom>
            <a:noFill/>
          </p:spPr>
          <p:txBody>
            <a:bodyPr wrap="square" rtlCol="0" anchor="ctr">
              <a:spAutoFit/>
            </a:bodyPr>
            <a:lstStyle/>
            <a:p>
              <a:pPr lvl="0"/>
              <a:r>
                <a:rPr kumimoji="0" lang="ko-KR" altLang="en-US" sz="1600" kern="0" dirty="0" smtClean="0">
                  <a:ln>
                    <a:solidFill>
                      <a:prstClr val="white">
                        <a:alpha val="5000"/>
                      </a:prstClr>
                    </a:solidFill>
                  </a:ln>
                  <a:solidFill>
                    <a:schemeClr val="bg1"/>
                  </a:solidFill>
                  <a:effectLst>
                    <a:outerShdw blurRad="266700" dir="2700000" algn="tl" rotWithShape="0">
                      <a:prstClr val="black">
                        <a:alpha val="66000"/>
                      </a:prstClr>
                    </a:outerShdw>
                  </a:effectLst>
                  <a:latin typeface="HY견고딕" pitchFamily="18" charset="-127"/>
                  <a:ea typeface="HY견고딕" pitchFamily="18" charset="-127"/>
                </a:rPr>
                <a:t>통합 </a:t>
              </a:r>
              <a:r>
                <a:rPr kumimoji="0" lang="en-US" altLang="ko-KR" sz="1600" kern="0" dirty="0" smtClean="0">
                  <a:ln>
                    <a:solidFill>
                      <a:prstClr val="white">
                        <a:alpha val="5000"/>
                      </a:prstClr>
                    </a:solidFill>
                  </a:ln>
                  <a:solidFill>
                    <a:schemeClr val="bg1"/>
                  </a:solidFill>
                  <a:effectLst>
                    <a:outerShdw blurRad="266700" dir="2700000" algn="tl" rotWithShape="0">
                      <a:prstClr val="black">
                        <a:alpha val="66000"/>
                      </a:prstClr>
                    </a:outerShdw>
                  </a:effectLst>
                  <a:latin typeface="HY견고딕" pitchFamily="18" charset="-127"/>
                  <a:ea typeface="HY견고딕" pitchFamily="18" charset="-127"/>
                </a:rPr>
                <a:t>O2O </a:t>
              </a:r>
              <a:r>
                <a:rPr kumimoji="0" lang="ko-KR" altLang="en-US" sz="1600" kern="0" smtClean="0">
                  <a:ln>
                    <a:solidFill>
                      <a:prstClr val="white">
                        <a:alpha val="5000"/>
                      </a:prstClr>
                    </a:solidFill>
                  </a:ln>
                  <a:solidFill>
                    <a:schemeClr val="bg1"/>
                  </a:solidFill>
                  <a:effectLst>
                    <a:outerShdw blurRad="266700" dir="2700000" algn="tl" rotWithShape="0">
                      <a:prstClr val="black">
                        <a:alpha val="66000"/>
                      </a:prstClr>
                    </a:outerShdw>
                  </a:effectLst>
                  <a:latin typeface="HY견고딕" pitchFamily="18" charset="-127"/>
                  <a:ea typeface="HY견고딕" pitchFamily="18" charset="-127"/>
                </a:rPr>
                <a:t>커머스 플랫폼 로그 데이터 수집 및 분석 기술 지원</a:t>
              </a:r>
              <a:endParaRPr kumimoji="0" lang="ko-KR" altLang="en-US" sz="1600" kern="0" dirty="0">
                <a:ln>
                  <a:solidFill>
                    <a:prstClr val="white">
                      <a:alpha val="5000"/>
                    </a:prstClr>
                  </a:solidFill>
                </a:ln>
                <a:solidFill>
                  <a:schemeClr val="bg1"/>
                </a:solidFill>
                <a:effectLst>
                  <a:outerShdw blurRad="266700" dir="2700000" algn="tl" rotWithShape="0">
                    <a:prstClr val="black">
                      <a:alpha val="66000"/>
                    </a:prstClr>
                  </a:outerShdw>
                </a:effectLst>
                <a:latin typeface="HY견고딕" pitchFamily="18" charset="-127"/>
                <a:ea typeface="HY견고딕" pitchFamily="18" charset="-127"/>
              </a:endParaRPr>
            </a:p>
          </p:txBody>
        </p:sp>
      </p:grpSp>
      <p:pic>
        <p:nvPicPr>
          <p:cNvPr id="34" name="Picture 69" descr="공"/>
          <p:cNvPicPr>
            <a:picLocks noChangeAspect="1" noChangeArrowheads="1"/>
          </p:cNvPicPr>
          <p:nvPr/>
        </p:nvPicPr>
        <p:blipFill>
          <a:blip r:embed="rId2" cstate="print">
            <a:lum bright="-6000" contrast="36000"/>
            <a:extLst>
              <a:ext uri="{28A0092B-C50C-407E-A947-70E740481C1C}">
                <a14:useLocalDpi xmlns:a14="http://schemas.microsoft.com/office/drawing/2010/main" val="0"/>
              </a:ext>
            </a:extLst>
          </a:blip>
          <a:srcRect/>
          <a:stretch>
            <a:fillRect/>
          </a:stretch>
        </p:blipFill>
        <p:spPr bwMode="auto">
          <a:xfrm>
            <a:off x="1161336" y="5578443"/>
            <a:ext cx="144463" cy="136525"/>
          </a:xfrm>
          <a:prstGeom prst="rect">
            <a:avLst/>
          </a:prstGeom>
          <a:noFill/>
          <a:extLst>
            <a:ext uri="{909E8E84-426E-40DD-AFC4-6F175D3DCCD1}">
              <a14:hiddenFill xmlns:a14="http://schemas.microsoft.com/office/drawing/2010/main">
                <a:solidFill>
                  <a:schemeClr val="hlink"/>
                </a:solidFill>
              </a14:hiddenFill>
            </a:ext>
          </a:extLst>
        </p:spPr>
      </p:pic>
    </p:spTree>
    <p:extLst>
      <p:ext uri="{BB962C8B-B14F-4D97-AF65-F5344CB8AC3E}">
        <p14:creationId xmlns:p14="http://schemas.microsoft.com/office/powerpoint/2010/main" val="37781126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그림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626"/>
            <a:ext cx="9144000" cy="6858000"/>
          </a:xfrm>
          <a:prstGeom prst="rect">
            <a:avLst/>
          </a:prstGeom>
        </p:spPr>
      </p:pic>
      <p:grpSp>
        <p:nvGrpSpPr>
          <p:cNvPr id="31" name="그룹 8"/>
          <p:cNvGrpSpPr/>
          <p:nvPr/>
        </p:nvGrpSpPr>
        <p:grpSpPr>
          <a:xfrm>
            <a:off x="1737708" y="2577370"/>
            <a:ext cx="4489910" cy="712667"/>
            <a:chOff x="2960431" y="1992433"/>
            <a:chExt cx="3272100" cy="519367"/>
          </a:xfrm>
        </p:grpSpPr>
        <p:sp>
          <p:nvSpPr>
            <p:cNvPr id="32" name="직사각형 31"/>
            <p:cNvSpPr/>
            <p:nvPr/>
          </p:nvSpPr>
          <p:spPr>
            <a:xfrm>
              <a:off x="2960431" y="1992433"/>
              <a:ext cx="519367" cy="519367"/>
            </a:xfrm>
            <a:prstGeom prst="rect">
              <a:avLst/>
            </a:prstGeom>
            <a:solidFill>
              <a:srgbClr val="476EC5"/>
            </a:solidFill>
            <a:ln w="539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1270" h="6350"/>
              </a:sp3d>
            </a:bodyPr>
            <a:lstStyle/>
            <a:p>
              <a:pPr algn="ctr" latinLnBrk="0"/>
              <a:r>
                <a:rPr lang="en-US" altLang="ko-KR" sz="4400" b="1" spc="-151" dirty="0" smtClean="0">
                  <a:solidFill>
                    <a:schemeClr val="bg1"/>
                  </a:solidFill>
                  <a:effectLst>
                    <a:outerShdw blurRad="63500" algn="ctr" rotWithShape="0">
                      <a:prstClr val="black">
                        <a:alpha val="70000"/>
                      </a:prstClr>
                    </a:outerShdw>
                  </a:effectLst>
                  <a:latin typeface="Times New Roman" panose="02020603050405020304" pitchFamily="18" charset="0"/>
                  <a:ea typeface="맑은 고딕" pitchFamily="50" charset="-127"/>
                  <a:cs typeface="Times New Roman" panose="02020603050405020304" pitchFamily="18" charset="0"/>
                </a:rPr>
                <a:t>I</a:t>
              </a:r>
              <a:endParaRPr lang="ko-KR" altLang="en-US" sz="4400" b="1" spc="-151" dirty="0">
                <a:solidFill>
                  <a:schemeClr val="bg1"/>
                </a:solidFill>
                <a:effectLst>
                  <a:outerShdw blurRad="63500" algn="ctr" rotWithShape="0">
                    <a:prstClr val="black">
                      <a:alpha val="70000"/>
                    </a:prstClr>
                  </a:outerShdw>
                </a:effectLst>
                <a:latin typeface="Times New Roman" panose="02020603050405020304" pitchFamily="18" charset="0"/>
                <a:ea typeface="맑은 고딕" pitchFamily="50" charset="-127"/>
                <a:cs typeface="Times New Roman" panose="02020603050405020304" pitchFamily="18" charset="0"/>
              </a:endParaRPr>
            </a:p>
          </p:txBody>
        </p:sp>
        <p:sp>
          <p:nvSpPr>
            <p:cNvPr id="36" name="직사각형 35"/>
            <p:cNvSpPr/>
            <p:nvPr/>
          </p:nvSpPr>
          <p:spPr>
            <a:xfrm>
              <a:off x="3555914" y="1995578"/>
              <a:ext cx="2676617" cy="471024"/>
            </a:xfrm>
            <a:prstGeom prst="rect">
              <a:avLst/>
            </a:prstGeom>
          </p:spPr>
          <p:txBody>
            <a:bodyPr wrap="none">
              <a:spAutoFit/>
            </a:bodyPr>
            <a:lstStyle/>
            <a:p>
              <a:pPr algn="l"/>
              <a:r>
                <a:rPr lang="ko-KR" altLang="en-US" sz="3600" b="1" spc="-200" smtClean="0">
                  <a:ln>
                    <a:solidFill>
                      <a:schemeClr val="tx1">
                        <a:lumMod val="65000"/>
                        <a:lumOff val="35000"/>
                        <a:alpha val="0"/>
                      </a:schemeClr>
                    </a:solidFill>
                  </a:ln>
                  <a:solidFill>
                    <a:srgbClr val="192761"/>
                  </a:solidFill>
                  <a:latin typeface="+mn-ea"/>
                  <a:ea typeface="+mn-ea"/>
                </a:rPr>
                <a:t>빅데이터기술동향</a:t>
              </a:r>
              <a:endParaRPr lang="en-US" altLang="ko-KR" sz="3600" b="1" spc="-200" dirty="0">
                <a:ln>
                  <a:solidFill>
                    <a:schemeClr val="tx1">
                      <a:lumMod val="65000"/>
                      <a:lumOff val="35000"/>
                      <a:alpha val="0"/>
                    </a:schemeClr>
                  </a:solidFill>
                </a:ln>
                <a:solidFill>
                  <a:srgbClr val="192761"/>
                </a:solidFill>
                <a:latin typeface="+mn-ea"/>
                <a:ea typeface="+mn-ea"/>
              </a:endParaRPr>
            </a:p>
          </p:txBody>
        </p:sp>
      </p:grpSp>
    </p:spTree>
    <p:extLst>
      <p:ext uri="{BB962C8B-B14F-4D97-AF65-F5344CB8AC3E}">
        <p14:creationId xmlns:p14="http://schemas.microsoft.com/office/powerpoint/2010/main" val="2341926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0"/>
          </p:nvPr>
        </p:nvSpPr>
        <p:spPr/>
        <p:txBody>
          <a:bodyPr anchor="ctr"/>
          <a:lstStyle/>
          <a:p>
            <a:r>
              <a:rPr lang="ko-KR" altLang="en-US" dirty="0" smtClean="0"/>
              <a:t>로그데이터 분석 지원 </a:t>
            </a:r>
            <a:r>
              <a:rPr lang="en-US" altLang="ko-KR" dirty="0" smtClean="0"/>
              <a:t>– F</a:t>
            </a:r>
            <a:r>
              <a:rPr lang="ko-KR" altLang="en-US" smtClean="0"/>
              <a:t>사</a:t>
            </a:r>
            <a:endParaRPr lang="ko-KR" altLang="en-US" sz="2400" spc="0" dirty="0">
              <a:solidFill>
                <a:srgbClr val="FF0000"/>
              </a:solidFill>
            </a:endParaRPr>
          </a:p>
        </p:txBody>
      </p:sp>
      <p:sp>
        <p:nvSpPr>
          <p:cNvPr id="4" name="직사각형 3"/>
          <p:cNvSpPr/>
          <p:nvPr/>
        </p:nvSpPr>
        <p:spPr>
          <a:xfrm>
            <a:off x="971600" y="1643050"/>
            <a:ext cx="3600400" cy="4450246"/>
          </a:xfrm>
          <a:prstGeom prst="rect">
            <a:avLst/>
          </a:prstGeom>
          <a:solidFill>
            <a:schemeClr val="bg1">
              <a:lumMod val="75000"/>
              <a:alpha val="49000"/>
            </a:schemeClr>
          </a:solidFill>
          <a:ln>
            <a:no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endParaRPr lang="en-US" altLang="ko-KR" sz="1000" dirty="0" smtClean="0">
              <a:solidFill>
                <a:schemeClr val="tx1"/>
              </a:solidFill>
            </a:endParaRPr>
          </a:p>
          <a:p>
            <a:endParaRPr lang="en-US" altLang="ko-KR" sz="1000" dirty="0" smtClean="0">
              <a:solidFill>
                <a:schemeClr val="tx1"/>
              </a:solidFill>
            </a:endParaRPr>
          </a:p>
          <a:p>
            <a:endParaRPr lang="en-US" altLang="ko-KR" sz="1000" dirty="0" smtClean="0">
              <a:solidFill>
                <a:schemeClr val="tx1"/>
              </a:solidFill>
            </a:endParaRPr>
          </a:p>
          <a:p>
            <a:endParaRPr lang="en-US" altLang="ko-KR" sz="1000" dirty="0">
              <a:solidFill>
                <a:schemeClr val="tx1"/>
              </a:solidFill>
            </a:endParaRPr>
          </a:p>
        </p:txBody>
      </p:sp>
      <p:sp>
        <p:nvSpPr>
          <p:cNvPr id="5" name="직사각형 4"/>
          <p:cNvSpPr/>
          <p:nvPr/>
        </p:nvSpPr>
        <p:spPr>
          <a:xfrm>
            <a:off x="4716016" y="1643050"/>
            <a:ext cx="3600400" cy="4450246"/>
          </a:xfrm>
          <a:prstGeom prst="rect">
            <a:avLst/>
          </a:prstGeom>
          <a:solidFill>
            <a:schemeClr val="bg1">
              <a:lumMod val="75000"/>
              <a:alpha val="49000"/>
            </a:schemeClr>
          </a:solidFill>
          <a:ln>
            <a:no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endParaRPr lang="en-US" altLang="ko-KR" sz="1000" dirty="0" smtClean="0">
              <a:solidFill>
                <a:schemeClr val="tx1"/>
              </a:solidFill>
            </a:endParaRPr>
          </a:p>
          <a:p>
            <a:endParaRPr lang="en-US" altLang="ko-KR" sz="1000" dirty="0" smtClean="0">
              <a:solidFill>
                <a:schemeClr val="tx1"/>
              </a:solidFill>
            </a:endParaRPr>
          </a:p>
          <a:p>
            <a:endParaRPr lang="en-US" altLang="ko-KR" sz="1000" dirty="0" smtClean="0">
              <a:solidFill>
                <a:schemeClr val="tx1"/>
              </a:solidFill>
            </a:endParaRPr>
          </a:p>
          <a:p>
            <a:endParaRPr lang="en-US" altLang="ko-KR" sz="1000" dirty="0">
              <a:solidFill>
                <a:schemeClr val="tx1"/>
              </a:solidFill>
            </a:endParaRPr>
          </a:p>
        </p:txBody>
      </p:sp>
      <p:sp>
        <p:nvSpPr>
          <p:cNvPr id="6" name="직사각형 5"/>
          <p:cNvSpPr/>
          <p:nvPr/>
        </p:nvSpPr>
        <p:spPr>
          <a:xfrm>
            <a:off x="4932040" y="1780936"/>
            <a:ext cx="3168352" cy="281444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1187624" y="1780936"/>
            <a:ext cx="3168352" cy="281444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Picture 69" descr="공"/>
          <p:cNvPicPr>
            <a:picLocks noChangeAspect="1" noChangeArrowheads="1"/>
          </p:cNvPicPr>
          <p:nvPr/>
        </p:nvPicPr>
        <p:blipFill>
          <a:blip r:embed="rId2" cstate="print">
            <a:lum bright="-6000" contrast="36000"/>
            <a:extLst>
              <a:ext uri="{28A0092B-C50C-407E-A947-70E740481C1C}">
                <a14:useLocalDpi xmlns:a14="http://schemas.microsoft.com/office/drawing/2010/main" val="0"/>
              </a:ext>
            </a:extLst>
          </a:blip>
          <a:srcRect/>
          <a:stretch>
            <a:fillRect/>
          </a:stretch>
        </p:blipFill>
        <p:spPr bwMode="auto">
          <a:xfrm>
            <a:off x="1160192" y="4750665"/>
            <a:ext cx="144463" cy="136525"/>
          </a:xfrm>
          <a:prstGeom prst="rect">
            <a:avLst/>
          </a:prstGeom>
          <a:noFill/>
          <a:extLst>
            <a:ext uri="{909E8E84-426E-40DD-AFC4-6F175D3DCCD1}">
              <a14:hiddenFill xmlns:a14="http://schemas.microsoft.com/office/drawing/2010/main">
                <a:solidFill>
                  <a:schemeClr val="hlink"/>
                </a:solidFill>
              </a14:hiddenFill>
            </a:ext>
          </a:extLst>
        </p:spPr>
      </p:pic>
      <p:sp>
        <p:nvSpPr>
          <p:cNvPr id="13" name="직사각형 12"/>
          <p:cNvSpPr/>
          <p:nvPr/>
        </p:nvSpPr>
        <p:spPr>
          <a:xfrm>
            <a:off x="5030444" y="4698744"/>
            <a:ext cx="3087200" cy="430887"/>
          </a:xfrm>
          <a:prstGeom prst="rect">
            <a:avLst/>
          </a:prstGeom>
        </p:spPr>
        <p:txBody>
          <a:bodyPr wrap="square">
            <a:spAutoFit/>
          </a:bodyPr>
          <a:lstStyle/>
          <a:p>
            <a:pPr algn="just">
              <a:spcAft>
                <a:spcPts val="600"/>
              </a:spcAft>
            </a:pPr>
            <a:r>
              <a:rPr lang="ko-KR" altLang="en-US" sz="1100" b="1" dirty="0" err="1" smtClean="0">
                <a:ln>
                  <a:solidFill>
                    <a:schemeClr val="tx1">
                      <a:lumMod val="65000"/>
                      <a:lumOff val="35000"/>
                      <a:alpha val="0"/>
                    </a:schemeClr>
                  </a:solidFill>
                </a:ln>
                <a:solidFill>
                  <a:srgbClr val="192761"/>
                </a:solidFill>
                <a:latin typeface="+mn-ea"/>
                <a:ea typeface="+mn-ea"/>
              </a:rPr>
              <a:t>이러닝</a:t>
            </a:r>
            <a:r>
              <a:rPr lang="ko-KR" altLang="en-US" sz="1100" b="1" dirty="0" smtClean="0">
                <a:ln>
                  <a:solidFill>
                    <a:schemeClr val="tx1">
                      <a:lumMod val="65000"/>
                      <a:lumOff val="35000"/>
                      <a:alpha val="0"/>
                    </a:schemeClr>
                  </a:solidFill>
                </a:ln>
                <a:solidFill>
                  <a:srgbClr val="192761"/>
                </a:solidFill>
                <a:latin typeface="+mn-ea"/>
                <a:ea typeface="+mn-ea"/>
              </a:rPr>
              <a:t> </a:t>
            </a:r>
            <a:r>
              <a:rPr lang="ko-KR" altLang="en-US" sz="1100" b="1" dirty="0" err="1" smtClean="0">
                <a:ln>
                  <a:solidFill>
                    <a:schemeClr val="tx1">
                      <a:lumMod val="65000"/>
                      <a:lumOff val="35000"/>
                      <a:alpha val="0"/>
                    </a:schemeClr>
                  </a:solidFill>
                </a:ln>
                <a:solidFill>
                  <a:srgbClr val="192761"/>
                </a:solidFill>
                <a:latin typeface="+mn-ea"/>
                <a:ea typeface="+mn-ea"/>
              </a:rPr>
              <a:t>코엑스</a:t>
            </a:r>
            <a:r>
              <a:rPr lang="ko-KR" altLang="en-US" sz="1100" b="1" dirty="0" smtClean="0">
                <a:ln>
                  <a:solidFill>
                    <a:schemeClr val="tx1">
                      <a:lumMod val="65000"/>
                      <a:lumOff val="35000"/>
                      <a:alpha val="0"/>
                    </a:schemeClr>
                  </a:solidFill>
                </a:ln>
                <a:solidFill>
                  <a:srgbClr val="192761"/>
                </a:solidFill>
                <a:latin typeface="+mn-ea"/>
                <a:ea typeface="+mn-ea"/>
              </a:rPr>
              <a:t> 국제박람회 우수기업 콘테스트에서 교육부 장관상 수상 </a:t>
            </a:r>
            <a:r>
              <a:rPr lang="en-US" altLang="ko-KR" sz="1100" b="1" dirty="0" smtClean="0">
                <a:ln>
                  <a:solidFill>
                    <a:schemeClr val="tx1">
                      <a:lumMod val="65000"/>
                      <a:lumOff val="35000"/>
                      <a:alpha val="0"/>
                    </a:schemeClr>
                  </a:solidFill>
                </a:ln>
                <a:solidFill>
                  <a:srgbClr val="192761"/>
                </a:solidFill>
                <a:latin typeface="+mn-ea"/>
                <a:ea typeface="+mn-ea"/>
              </a:rPr>
              <a:t>(2014</a:t>
            </a:r>
            <a:r>
              <a:rPr lang="ko-KR" altLang="en-US" sz="1100" b="1" dirty="0" smtClean="0">
                <a:ln>
                  <a:solidFill>
                    <a:schemeClr val="tx1">
                      <a:lumMod val="65000"/>
                      <a:lumOff val="35000"/>
                      <a:alpha val="0"/>
                    </a:schemeClr>
                  </a:solidFill>
                </a:ln>
                <a:solidFill>
                  <a:srgbClr val="192761"/>
                </a:solidFill>
                <a:latin typeface="+mn-ea"/>
                <a:ea typeface="+mn-ea"/>
              </a:rPr>
              <a:t>년</a:t>
            </a:r>
            <a:r>
              <a:rPr lang="en-US" altLang="ko-KR" sz="1100" b="1" dirty="0" smtClean="0">
                <a:ln>
                  <a:solidFill>
                    <a:schemeClr val="tx1">
                      <a:lumMod val="65000"/>
                      <a:lumOff val="35000"/>
                      <a:alpha val="0"/>
                    </a:schemeClr>
                  </a:solidFill>
                </a:ln>
                <a:solidFill>
                  <a:srgbClr val="192761"/>
                </a:solidFill>
                <a:latin typeface="+mn-ea"/>
                <a:ea typeface="+mn-ea"/>
              </a:rPr>
              <a:t>)</a:t>
            </a:r>
          </a:p>
        </p:txBody>
      </p:sp>
      <p:pic>
        <p:nvPicPr>
          <p:cNvPr id="14" name="Picture 69" descr="공"/>
          <p:cNvPicPr>
            <a:picLocks noChangeAspect="1" noChangeArrowheads="1"/>
          </p:cNvPicPr>
          <p:nvPr/>
        </p:nvPicPr>
        <p:blipFill>
          <a:blip r:embed="rId2" cstate="print">
            <a:lum bright="-6000" contrast="36000"/>
            <a:extLst>
              <a:ext uri="{28A0092B-C50C-407E-A947-70E740481C1C}">
                <a14:useLocalDpi xmlns:a14="http://schemas.microsoft.com/office/drawing/2010/main" val="0"/>
              </a:ext>
            </a:extLst>
          </a:blip>
          <a:srcRect/>
          <a:stretch>
            <a:fillRect/>
          </a:stretch>
        </p:blipFill>
        <p:spPr bwMode="auto">
          <a:xfrm>
            <a:off x="4921413" y="4769470"/>
            <a:ext cx="144463" cy="136525"/>
          </a:xfrm>
          <a:prstGeom prst="rect">
            <a:avLst/>
          </a:prstGeom>
          <a:noFill/>
          <a:extLst>
            <a:ext uri="{909E8E84-426E-40DD-AFC4-6F175D3DCCD1}">
              <a14:hiddenFill xmlns:a14="http://schemas.microsoft.com/office/drawing/2010/main">
                <a:solidFill>
                  <a:schemeClr val="hlink"/>
                </a:solidFill>
              </a14:hiddenFill>
            </a:ext>
          </a:extLst>
        </p:spPr>
      </p:pic>
      <p:sp>
        <p:nvSpPr>
          <p:cNvPr id="24" name="직사각형 23"/>
          <p:cNvSpPr/>
          <p:nvPr/>
        </p:nvSpPr>
        <p:spPr>
          <a:xfrm>
            <a:off x="1250837" y="4698744"/>
            <a:ext cx="3087200" cy="1092607"/>
          </a:xfrm>
          <a:prstGeom prst="rect">
            <a:avLst/>
          </a:prstGeom>
        </p:spPr>
        <p:txBody>
          <a:bodyPr wrap="square">
            <a:spAutoFit/>
          </a:bodyPr>
          <a:lstStyle/>
          <a:p>
            <a:pPr algn="just">
              <a:spcAft>
                <a:spcPts val="300"/>
              </a:spcAft>
            </a:pPr>
            <a:r>
              <a:rPr lang="ko-KR" altLang="en-US" sz="1200" b="1" spc="-200" dirty="0" smtClean="0">
                <a:ln>
                  <a:solidFill>
                    <a:schemeClr val="tx1">
                      <a:lumMod val="65000"/>
                      <a:lumOff val="35000"/>
                      <a:alpha val="0"/>
                    </a:schemeClr>
                  </a:solidFill>
                </a:ln>
                <a:solidFill>
                  <a:srgbClr val="FF0000"/>
                </a:solidFill>
                <a:latin typeface="+mn-ea"/>
                <a:ea typeface="+mn-ea"/>
              </a:rPr>
              <a:t>온라인 교육 서비스를 위한 </a:t>
            </a:r>
            <a:r>
              <a:rPr lang="ko-KR" altLang="en-US" sz="1200" b="1" spc="-200" dirty="0" err="1" smtClean="0">
                <a:ln>
                  <a:solidFill>
                    <a:schemeClr val="tx1">
                      <a:lumMod val="65000"/>
                      <a:lumOff val="35000"/>
                      <a:alpha val="0"/>
                    </a:schemeClr>
                  </a:solidFill>
                </a:ln>
                <a:solidFill>
                  <a:srgbClr val="FF0000"/>
                </a:solidFill>
                <a:latin typeface="+mn-ea"/>
                <a:ea typeface="+mn-ea"/>
              </a:rPr>
              <a:t>빅데이터</a:t>
            </a:r>
            <a:r>
              <a:rPr lang="ko-KR" altLang="en-US" sz="1200" b="1" spc="-200" dirty="0" smtClean="0">
                <a:ln>
                  <a:solidFill>
                    <a:schemeClr val="tx1">
                      <a:lumMod val="65000"/>
                      <a:lumOff val="35000"/>
                      <a:alpha val="0"/>
                    </a:schemeClr>
                  </a:solidFill>
                </a:ln>
                <a:solidFill>
                  <a:srgbClr val="FF0000"/>
                </a:solidFill>
                <a:latin typeface="+mn-ea"/>
                <a:ea typeface="+mn-ea"/>
              </a:rPr>
              <a:t> 수집</a:t>
            </a:r>
            <a:r>
              <a:rPr lang="en-US" altLang="ko-KR" sz="1200" b="1" spc="-200" dirty="0" smtClean="0">
                <a:ln>
                  <a:solidFill>
                    <a:schemeClr val="tx1">
                      <a:lumMod val="65000"/>
                      <a:lumOff val="35000"/>
                      <a:alpha val="0"/>
                    </a:schemeClr>
                  </a:solidFill>
                </a:ln>
                <a:solidFill>
                  <a:srgbClr val="FF0000"/>
                </a:solidFill>
                <a:latin typeface="+mn-ea"/>
                <a:ea typeface="+mn-ea"/>
              </a:rPr>
              <a:t>, </a:t>
            </a:r>
            <a:r>
              <a:rPr lang="ko-KR" altLang="en-US" sz="1200" b="1" spc="-200" dirty="0" smtClean="0">
                <a:ln>
                  <a:solidFill>
                    <a:schemeClr val="tx1">
                      <a:lumMod val="65000"/>
                      <a:lumOff val="35000"/>
                      <a:alpha val="0"/>
                    </a:schemeClr>
                  </a:solidFill>
                </a:ln>
                <a:solidFill>
                  <a:srgbClr val="FF0000"/>
                </a:solidFill>
                <a:latin typeface="+mn-ea"/>
                <a:ea typeface="+mn-ea"/>
              </a:rPr>
              <a:t>정제</a:t>
            </a:r>
            <a:r>
              <a:rPr lang="en-US" altLang="ko-KR" sz="1200" b="1" spc="-200" dirty="0" smtClean="0">
                <a:ln>
                  <a:solidFill>
                    <a:schemeClr val="tx1">
                      <a:lumMod val="65000"/>
                      <a:lumOff val="35000"/>
                      <a:alpha val="0"/>
                    </a:schemeClr>
                  </a:solidFill>
                </a:ln>
                <a:solidFill>
                  <a:srgbClr val="FF0000"/>
                </a:solidFill>
                <a:latin typeface="+mn-ea"/>
                <a:ea typeface="+mn-ea"/>
              </a:rPr>
              <a:t>, </a:t>
            </a:r>
            <a:r>
              <a:rPr lang="ko-KR" altLang="en-US" sz="1200" b="1" spc="-200" dirty="0" smtClean="0">
                <a:ln>
                  <a:solidFill>
                    <a:schemeClr val="tx1">
                      <a:lumMod val="65000"/>
                      <a:lumOff val="35000"/>
                      <a:alpha val="0"/>
                    </a:schemeClr>
                  </a:solidFill>
                </a:ln>
                <a:solidFill>
                  <a:srgbClr val="FF0000"/>
                </a:solidFill>
                <a:latin typeface="+mn-ea"/>
                <a:ea typeface="+mn-ea"/>
              </a:rPr>
              <a:t>가공 기술 컨설팅</a:t>
            </a:r>
            <a:endParaRPr lang="en-US" altLang="ko-KR" sz="1200" b="1" spc="-200" dirty="0" smtClean="0">
              <a:ln>
                <a:solidFill>
                  <a:schemeClr val="tx1">
                    <a:lumMod val="65000"/>
                    <a:lumOff val="35000"/>
                    <a:alpha val="0"/>
                  </a:schemeClr>
                </a:solidFill>
              </a:ln>
              <a:solidFill>
                <a:srgbClr val="FF0000"/>
              </a:solidFill>
              <a:latin typeface="+mn-ea"/>
              <a:ea typeface="+mn-ea"/>
            </a:endParaRPr>
          </a:p>
          <a:p>
            <a:pPr algn="just">
              <a:spcAft>
                <a:spcPts val="300"/>
              </a:spcAft>
            </a:pPr>
            <a:r>
              <a:rPr lang="ko-KR" altLang="en-US" sz="1200" b="1" spc="-200" dirty="0" smtClean="0">
                <a:ln>
                  <a:solidFill>
                    <a:schemeClr val="tx1">
                      <a:lumMod val="65000"/>
                      <a:lumOff val="35000"/>
                      <a:alpha val="0"/>
                    </a:schemeClr>
                  </a:solidFill>
                </a:ln>
                <a:solidFill>
                  <a:srgbClr val="FF0000"/>
                </a:solidFill>
                <a:latin typeface="+mn-ea"/>
                <a:ea typeface="+mn-ea"/>
              </a:rPr>
              <a:t>사용자의 교육 </a:t>
            </a:r>
            <a:r>
              <a:rPr lang="ko-KR" altLang="en-US" sz="1200" b="1" spc="-200" dirty="0" err="1" smtClean="0">
                <a:ln>
                  <a:solidFill>
                    <a:schemeClr val="tx1">
                      <a:lumMod val="65000"/>
                      <a:lumOff val="35000"/>
                      <a:alpha val="0"/>
                    </a:schemeClr>
                  </a:solidFill>
                </a:ln>
                <a:solidFill>
                  <a:srgbClr val="FF0000"/>
                </a:solidFill>
                <a:latin typeface="+mn-ea"/>
                <a:ea typeface="+mn-ea"/>
              </a:rPr>
              <a:t>컨텐츠</a:t>
            </a:r>
            <a:r>
              <a:rPr lang="ko-KR" altLang="en-US" sz="1200" b="1" spc="-200" dirty="0" smtClean="0">
                <a:ln>
                  <a:solidFill>
                    <a:schemeClr val="tx1">
                      <a:lumMod val="65000"/>
                      <a:lumOff val="35000"/>
                      <a:alpha val="0"/>
                    </a:schemeClr>
                  </a:solidFill>
                </a:ln>
                <a:solidFill>
                  <a:srgbClr val="FF0000"/>
                </a:solidFill>
                <a:latin typeface="+mn-ea"/>
                <a:ea typeface="+mn-ea"/>
              </a:rPr>
              <a:t> 이용  로그 데이터 수집</a:t>
            </a:r>
            <a:endParaRPr lang="en-US" altLang="ko-KR" sz="1200" b="1" spc="-200" dirty="0" smtClean="0">
              <a:ln>
                <a:solidFill>
                  <a:schemeClr val="tx1">
                    <a:lumMod val="65000"/>
                    <a:lumOff val="35000"/>
                    <a:alpha val="0"/>
                  </a:schemeClr>
                </a:solidFill>
              </a:ln>
              <a:solidFill>
                <a:srgbClr val="FF0000"/>
              </a:solidFill>
              <a:latin typeface="+mn-ea"/>
              <a:ea typeface="+mn-ea"/>
            </a:endParaRPr>
          </a:p>
          <a:p>
            <a:pPr algn="just">
              <a:spcAft>
                <a:spcPts val="300"/>
              </a:spcAft>
            </a:pPr>
            <a:r>
              <a:rPr lang="ko-KR" altLang="en-US" sz="1200" b="1" spc="-200" dirty="0" smtClean="0">
                <a:ln>
                  <a:solidFill>
                    <a:schemeClr val="tx1">
                      <a:lumMod val="65000"/>
                      <a:lumOff val="35000"/>
                      <a:alpha val="0"/>
                    </a:schemeClr>
                  </a:solidFill>
                </a:ln>
                <a:solidFill>
                  <a:srgbClr val="FF0000"/>
                </a:solidFill>
                <a:latin typeface="+mn-ea"/>
                <a:ea typeface="+mn-ea"/>
              </a:rPr>
              <a:t>통계 분석을 통해 사용자 패턴을 도출하고 이를 이용해 마케팅에 활용함</a:t>
            </a:r>
            <a:endParaRPr lang="en-US" altLang="ko-KR" sz="1200" b="1" spc="-200" dirty="0">
              <a:ln>
                <a:solidFill>
                  <a:schemeClr val="tx1">
                    <a:lumMod val="65000"/>
                    <a:lumOff val="35000"/>
                    <a:alpha val="0"/>
                  </a:schemeClr>
                </a:solidFill>
              </a:ln>
              <a:solidFill>
                <a:srgbClr val="FF0000"/>
              </a:solidFill>
              <a:latin typeface="+mn-ea"/>
              <a:ea typeface="+mn-ea"/>
            </a:endParaRPr>
          </a:p>
        </p:txBody>
      </p:sp>
      <p:pic>
        <p:nvPicPr>
          <p:cNvPr id="25" name="Picture 69" descr="공"/>
          <p:cNvPicPr>
            <a:picLocks noChangeAspect="1" noChangeArrowheads="1"/>
          </p:cNvPicPr>
          <p:nvPr/>
        </p:nvPicPr>
        <p:blipFill>
          <a:blip r:embed="rId2" cstate="print">
            <a:lum bright="-6000" contrast="36000"/>
            <a:extLst>
              <a:ext uri="{28A0092B-C50C-407E-A947-70E740481C1C}">
                <a14:useLocalDpi xmlns:a14="http://schemas.microsoft.com/office/drawing/2010/main" val="0"/>
              </a:ext>
            </a:extLst>
          </a:blip>
          <a:srcRect/>
          <a:stretch>
            <a:fillRect/>
          </a:stretch>
        </p:blipFill>
        <p:spPr bwMode="auto">
          <a:xfrm>
            <a:off x="1160192" y="5171442"/>
            <a:ext cx="144463" cy="136525"/>
          </a:xfrm>
          <a:prstGeom prst="rect">
            <a:avLst/>
          </a:prstGeom>
          <a:noFill/>
          <a:extLst>
            <a:ext uri="{909E8E84-426E-40DD-AFC4-6F175D3DCCD1}">
              <a14:hiddenFill xmlns:a14="http://schemas.microsoft.com/office/drawing/2010/main">
                <a:solidFill>
                  <a:schemeClr val="hlink"/>
                </a:solidFill>
              </a14:hiddenFill>
            </a:ext>
          </a:extLst>
        </p:spPr>
      </p:pic>
      <p:pic>
        <p:nvPicPr>
          <p:cNvPr id="27" name="Picture 69" descr="공"/>
          <p:cNvPicPr>
            <a:picLocks noChangeAspect="1" noChangeArrowheads="1"/>
          </p:cNvPicPr>
          <p:nvPr/>
        </p:nvPicPr>
        <p:blipFill>
          <a:blip r:embed="rId2" cstate="print">
            <a:lum bright="-6000" contrast="36000"/>
            <a:extLst>
              <a:ext uri="{28A0092B-C50C-407E-A947-70E740481C1C}">
                <a14:useLocalDpi xmlns:a14="http://schemas.microsoft.com/office/drawing/2010/main" val="0"/>
              </a:ext>
            </a:extLst>
          </a:blip>
          <a:srcRect/>
          <a:stretch>
            <a:fillRect/>
          </a:stretch>
        </p:blipFill>
        <p:spPr bwMode="auto">
          <a:xfrm>
            <a:off x="1160192" y="5383901"/>
            <a:ext cx="144463" cy="136525"/>
          </a:xfrm>
          <a:prstGeom prst="rect">
            <a:avLst/>
          </a:prstGeom>
          <a:noFill/>
          <a:extLst>
            <a:ext uri="{909E8E84-426E-40DD-AFC4-6F175D3DCCD1}">
              <a14:hiddenFill xmlns:a14="http://schemas.microsoft.com/office/drawing/2010/main">
                <a:solidFill>
                  <a:schemeClr val="hlink"/>
                </a:solidFill>
              </a14:hiddenFill>
            </a:ext>
          </a:extLst>
        </p:spPr>
      </p:pic>
      <p:pic>
        <p:nvPicPr>
          <p:cNvPr id="7" name="그림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6249" y="1838238"/>
            <a:ext cx="1717548" cy="2681478"/>
          </a:xfrm>
          <a:prstGeom prst="rect">
            <a:avLst/>
          </a:prstGeom>
        </p:spPr>
      </p:pic>
      <p:pic>
        <p:nvPicPr>
          <p:cNvPr id="9" name="그림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36135" y="1811949"/>
            <a:ext cx="1987296" cy="2734056"/>
          </a:xfrm>
          <a:prstGeom prst="rect">
            <a:avLst/>
          </a:prstGeom>
        </p:spPr>
      </p:pic>
      <p:grpSp>
        <p:nvGrpSpPr>
          <p:cNvPr id="22" name="그룹 21"/>
          <p:cNvGrpSpPr/>
          <p:nvPr/>
        </p:nvGrpSpPr>
        <p:grpSpPr>
          <a:xfrm>
            <a:off x="958302" y="1156954"/>
            <a:ext cx="7358114" cy="471846"/>
            <a:chOff x="395536" y="1385518"/>
            <a:chExt cx="8496944" cy="471846"/>
          </a:xfrm>
        </p:grpSpPr>
        <p:grpSp>
          <p:nvGrpSpPr>
            <p:cNvPr id="26" name="그룹 200"/>
            <p:cNvGrpSpPr/>
            <p:nvPr/>
          </p:nvGrpSpPr>
          <p:grpSpPr>
            <a:xfrm>
              <a:off x="395536" y="1385518"/>
              <a:ext cx="8496944" cy="471846"/>
              <a:chOff x="-1085098" y="4293096"/>
              <a:chExt cx="5193516" cy="374484"/>
            </a:xfrm>
          </p:grpSpPr>
          <p:sp>
            <p:nvSpPr>
              <p:cNvPr id="35" name="AutoShape 153"/>
              <p:cNvSpPr>
                <a:spLocks noChangeArrowheads="1"/>
              </p:cNvSpPr>
              <p:nvPr/>
            </p:nvSpPr>
            <p:spPr bwMode="auto">
              <a:xfrm>
                <a:off x="-1085098" y="4293096"/>
                <a:ext cx="5193516" cy="369336"/>
              </a:xfrm>
              <a:prstGeom prst="roundRect">
                <a:avLst>
                  <a:gd name="adj" fmla="val 5890"/>
                </a:avLst>
              </a:prstGeom>
              <a:gradFill flip="none" rotWithShape="1">
                <a:gsLst>
                  <a:gs pos="0">
                    <a:srgbClr val="D6ECFF">
                      <a:lumMod val="50000"/>
                      <a:shade val="30000"/>
                      <a:satMod val="115000"/>
                    </a:srgbClr>
                  </a:gs>
                  <a:gs pos="50000">
                    <a:srgbClr val="D6ECFF">
                      <a:lumMod val="50000"/>
                      <a:shade val="67500"/>
                      <a:satMod val="115000"/>
                    </a:srgbClr>
                  </a:gs>
                  <a:gs pos="100000">
                    <a:srgbClr val="D6ECFF">
                      <a:lumMod val="50000"/>
                      <a:shade val="100000"/>
                      <a:satMod val="115000"/>
                    </a:srgbClr>
                  </a:gs>
                </a:gsLst>
                <a:lin ang="16200000" scaled="1"/>
                <a:tileRect/>
              </a:gradFill>
              <a:ln w="25400">
                <a:solidFill>
                  <a:sysClr val="window" lastClr="FFFFFF"/>
                </a:solidFill>
                <a:round/>
                <a:headEnd/>
                <a:tailEnd/>
              </a:ln>
              <a:effectLst>
                <a:outerShdw blurRad="127000" dir="2700000" algn="tl" rotWithShape="0">
                  <a:srgbClr val="D6ECFF">
                    <a:lumMod val="25000"/>
                    <a:alpha val="40000"/>
                  </a:srgbClr>
                </a:outerShdw>
              </a:effectLst>
            </p:spPr>
            <p:txBody>
              <a:bodyPr wrap="none" tIns="108000" anchor="ctr" anchorCtr="0">
                <a:scene3d>
                  <a:camera prst="orthographicFront"/>
                  <a:lightRig rig="threePt" dir="t"/>
                </a:scene3d>
                <a:sp3d extrusionH="57150" contourW="31750">
                  <a:bevelT w="0" prst="coolSlant"/>
                </a:sp3d>
              </a:bodyPr>
              <a:lstStyle/>
              <a:p>
                <a:pPr marL="0" marR="0" lvl="0" indent="-180975" defTabSz="914400" eaLnBrk="1" fontAlgn="auto" latinLnBrk="0" hangingPunct="1">
                  <a:lnSpc>
                    <a:spcPct val="80000"/>
                  </a:lnSpc>
                  <a:spcBef>
                    <a:spcPts val="0"/>
                  </a:spcBef>
                  <a:spcAft>
                    <a:spcPts val="0"/>
                  </a:spcAft>
                  <a:buClr>
                    <a:srgbClr val="FFFFFF"/>
                  </a:buClr>
                  <a:buSzTx/>
                  <a:buFontTx/>
                  <a:buNone/>
                  <a:tabLst/>
                  <a:defRPr/>
                </a:pPr>
                <a:endParaRPr kumimoji="0" lang="ko-KR" altLang="en-US" kern="0" dirty="0">
                  <a:ln>
                    <a:solidFill>
                      <a:prstClr val="white">
                        <a:alpha val="5000"/>
                      </a:prstClr>
                    </a:solidFill>
                  </a:ln>
                  <a:solidFill>
                    <a:srgbClr val="FFFF00"/>
                  </a:solidFill>
                  <a:effectLst>
                    <a:outerShdw blurRad="266700" dir="2700000" algn="tl" rotWithShape="0">
                      <a:prstClr val="black">
                        <a:alpha val="66000"/>
                      </a:prstClr>
                    </a:outerShdw>
                  </a:effectLst>
                  <a:latin typeface="HY견고딕" pitchFamily="18" charset="-127"/>
                  <a:ea typeface="HY견고딕" pitchFamily="18" charset="-127"/>
                </a:endParaRPr>
              </a:p>
            </p:txBody>
          </p:sp>
          <p:sp>
            <p:nvSpPr>
              <p:cNvPr id="36" name="자유형 204"/>
              <p:cNvSpPr/>
              <p:nvPr/>
            </p:nvSpPr>
            <p:spPr>
              <a:xfrm>
                <a:off x="-1085098" y="4293512"/>
                <a:ext cx="1483862" cy="374068"/>
              </a:xfrm>
              <a:custGeom>
                <a:avLst/>
                <a:gdLst>
                  <a:gd name="connsiteX0" fmla="*/ 0 w 1944216"/>
                  <a:gd name="connsiteY0" fmla="*/ 29480 h 720080"/>
                  <a:gd name="connsiteX1" fmla="*/ 8635 w 1944216"/>
                  <a:gd name="connsiteY1" fmla="*/ 8634 h 720080"/>
                  <a:gd name="connsiteX2" fmla="*/ 29481 w 1944216"/>
                  <a:gd name="connsiteY2" fmla="*/ 0 h 720080"/>
                  <a:gd name="connsiteX3" fmla="*/ 1914736 w 1944216"/>
                  <a:gd name="connsiteY3" fmla="*/ 0 h 720080"/>
                  <a:gd name="connsiteX4" fmla="*/ 1935582 w 1944216"/>
                  <a:gd name="connsiteY4" fmla="*/ 8635 h 720080"/>
                  <a:gd name="connsiteX5" fmla="*/ 1944216 w 1944216"/>
                  <a:gd name="connsiteY5" fmla="*/ 29481 h 720080"/>
                  <a:gd name="connsiteX6" fmla="*/ 1944216 w 1944216"/>
                  <a:gd name="connsiteY6" fmla="*/ 690600 h 720080"/>
                  <a:gd name="connsiteX7" fmla="*/ 1935582 w 1944216"/>
                  <a:gd name="connsiteY7" fmla="*/ 711446 h 720080"/>
                  <a:gd name="connsiteX8" fmla="*/ 1914736 w 1944216"/>
                  <a:gd name="connsiteY8" fmla="*/ 720080 h 720080"/>
                  <a:gd name="connsiteX9" fmla="*/ 29480 w 1944216"/>
                  <a:gd name="connsiteY9" fmla="*/ 720080 h 720080"/>
                  <a:gd name="connsiteX10" fmla="*/ 8634 w 1944216"/>
                  <a:gd name="connsiteY10" fmla="*/ 711445 h 720080"/>
                  <a:gd name="connsiteX11" fmla="*/ 0 w 1944216"/>
                  <a:gd name="connsiteY11" fmla="*/ 690599 h 720080"/>
                  <a:gd name="connsiteX12" fmla="*/ 0 w 1944216"/>
                  <a:gd name="connsiteY12" fmla="*/ 29480 h 720080"/>
                  <a:gd name="connsiteX0" fmla="*/ 0 w 1944216"/>
                  <a:gd name="connsiteY0" fmla="*/ 135945 h 914200"/>
                  <a:gd name="connsiteX1" fmla="*/ 8635 w 1944216"/>
                  <a:gd name="connsiteY1" fmla="*/ 115099 h 914200"/>
                  <a:gd name="connsiteX2" fmla="*/ 29481 w 1944216"/>
                  <a:gd name="connsiteY2" fmla="*/ 106465 h 914200"/>
                  <a:gd name="connsiteX3" fmla="*/ 1914736 w 1944216"/>
                  <a:gd name="connsiteY3" fmla="*/ 106465 h 914200"/>
                  <a:gd name="connsiteX4" fmla="*/ 1935582 w 1944216"/>
                  <a:gd name="connsiteY4" fmla="*/ 115100 h 914200"/>
                  <a:gd name="connsiteX5" fmla="*/ 1944216 w 1944216"/>
                  <a:gd name="connsiteY5" fmla="*/ 797065 h 914200"/>
                  <a:gd name="connsiteX6" fmla="*/ 1935582 w 1944216"/>
                  <a:gd name="connsiteY6" fmla="*/ 817911 h 914200"/>
                  <a:gd name="connsiteX7" fmla="*/ 1914736 w 1944216"/>
                  <a:gd name="connsiteY7" fmla="*/ 826545 h 914200"/>
                  <a:gd name="connsiteX8" fmla="*/ 29480 w 1944216"/>
                  <a:gd name="connsiteY8" fmla="*/ 826545 h 914200"/>
                  <a:gd name="connsiteX9" fmla="*/ 8634 w 1944216"/>
                  <a:gd name="connsiteY9" fmla="*/ 817910 h 914200"/>
                  <a:gd name="connsiteX10" fmla="*/ 0 w 1944216"/>
                  <a:gd name="connsiteY10" fmla="*/ 797064 h 914200"/>
                  <a:gd name="connsiteX11" fmla="*/ 0 w 1944216"/>
                  <a:gd name="connsiteY11" fmla="*/ 135945 h 914200"/>
                  <a:gd name="connsiteX0" fmla="*/ 0 w 2233859"/>
                  <a:gd name="connsiteY0" fmla="*/ 29480 h 809174"/>
                  <a:gd name="connsiteX1" fmla="*/ 8635 w 2233859"/>
                  <a:gd name="connsiteY1" fmla="*/ 8634 h 809174"/>
                  <a:gd name="connsiteX2" fmla="*/ 29481 w 2233859"/>
                  <a:gd name="connsiteY2" fmla="*/ 0 h 809174"/>
                  <a:gd name="connsiteX3" fmla="*/ 1914736 w 2233859"/>
                  <a:gd name="connsiteY3" fmla="*/ 0 h 809174"/>
                  <a:gd name="connsiteX4" fmla="*/ 1944216 w 2233859"/>
                  <a:gd name="connsiteY4" fmla="*/ 690600 h 809174"/>
                  <a:gd name="connsiteX5" fmla="*/ 1935582 w 2233859"/>
                  <a:gd name="connsiteY5" fmla="*/ 711446 h 809174"/>
                  <a:gd name="connsiteX6" fmla="*/ 1914736 w 2233859"/>
                  <a:gd name="connsiteY6" fmla="*/ 720080 h 809174"/>
                  <a:gd name="connsiteX7" fmla="*/ 29480 w 2233859"/>
                  <a:gd name="connsiteY7" fmla="*/ 720080 h 809174"/>
                  <a:gd name="connsiteX8" fmla="*/ 8634 w 2233859"/>
                  <a:gd name="connsiteY8" fmla="*/ 711445 h 809174"/>
                  <a:gd name="connsiteX9" fmla="*/ 0 w 2233859"/>
                  <a:gd name="connsiteY9" fmla="*/ 690599 h 809174"/>
                  <a:gd name="connsiteX10" fmla="*/ 0 w 2233859"/>
                  <a:gd name="connsiteY10" fmla="*/ 29480 h 809174"/>
                  <a:gd name="connsiteX0" fmla="*/ 0 w 2232420"/>
                  <a:gd name="connsiteY0" fmla="*/ 29480 h 720080"/>
                  <a:gd name="connsiteX1" fmla="*/ 8635 w 2232420"/>
                  <a:gd name="connsiteY1" fmla="*/ 8634 h 720080"/>
                  <a:gd name="connsiteX2" fmla="*/ 29481 w 2232420"/>
                  <a:gd name="connsiteY2" fmla="*/ 0 h 720080"/>
                  <a:gd name="connsiteX3" fmla="*/ 1914736 w 2232420"/>
                  <a:gd name="connsiteY3" fmla="*/ 0 h 720080"/>
                  <a:gd name="connsiteX4" fmla="*/ 1935582 w 2232420"/>
                  <a:gd name="connsiteY4" fmla="*/ 711446 h 720080"/>
                  <a:gd name="connsiteX5" fmla="*/ 1914736 w 2232420"/>
                  <a:gd name="connsiteY5" fmla="*/ 720080 h 720080"/>
                  <a:gd name="connsiteX6" fmla="*/ 29480 w 2232420"/>
                  <a:gd name="connsiteY6" fmla="*/ 720080 h 720080"/>
                  <a:gd name="connsiteX7" fmla="*/ 8634 w 2232420"/>
                  <a:gd name="connsiteY7" fmla="*/ 711445 h 720080"/>
                  <a:gd name="connsiteX8" fmla="*/ 0 w 2232420"/>
                  <a:gd name="connsiteY8" fmla="*/ 690599 h 720080"/>
                  <a:gd name="connsiteX9" fmla="*/ 0 w 2232420"/>
                  <a:gd name="connsiteY9"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914736 w 2228945"/>
                  <a:gd name="connsiteY4" fmla="*/ 720080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224137 w 2228945"/>
                  <a:gd name="connsiteY4" fmla="*/ 720079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224137 w 2228945"/>
                  <a:gd name="connsiteY4" fmla="*/ 720079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1914736"/>
                  <a:gd name="connsiteY0" fmla="*/ 29480 h 720080"/>
                  <a:gd name="connsiteX1" fmla="*/ 8635 w 1914736"/>
                  <a:gd name="connsiteY1" fmla="*/ 8634 h 720080"/>
                  <a:gd name="connsiteX2" fmla="*/ 29481 w 1914736"/>
                  <a:gd name="connsiteY2" fmla="*/ 0 h 720080"/>
                  <a:gd name="connsiteX3" fmla="*/ 1914736 w 1914736"/>
                  <a:gd name="connsiteY3" fmla="*/ 0 h 720080"/>
                  <a:gd name="connsiteX4" fmla="*/ 1224137 w 1914736"/>
                  <a:gd name="connsiteY4" fmla="*/ 720079 h 720080"/>
                  <a:gd name="connsiteX5" fmla="*/ 29480 w 1914736"/>
                  <a:gd name="connsiteY5" fmla="*/ 720080 h 720080"/>
                  <a:gd name="connsiteX6" fmla="*/ 8634 w 1914736"/>
                  <a:gd name="connsiteY6" fmla="*/ 711445 h 720080"/>
                  <a:gd name="connsiteX7" fmla="*/ 0 w 1914736"/>
                  <a:gd name="connsiteY7" fmla="*/ 690599 h 720080"/>
                  <a:gd name="connsiteX8" fmla="*/ 0 w 1914736"/>
                  <a:gd name="connsiteY8" fmla="*/ 29480 h 720080"/>
                  <a:gd name="connsiteX0" fmla="*/ 0 w 1914736"/>
                  <a:gd name="connsiteY0" fmla="*/ 29480 h 720080"/>
                  <a:gd name="connsiteX1" fmla="*/ 8635 w 1914736"/>
                  <a:gd name="connsiteY1" fmla="*/ 8634 h 720080"/>
                  <a:gd name="connsiteX2" fmla="*/ 29481 w 1914736"/>
                  <a:gd name="connsiteY2" fmla="*/ 0 h 720080"/>
                  <a:gd name="connsiteX3" fmla="*/ 1914736 w 1914736"/>
                  <a:gd name="connsiteY3" fmla="*/ 0 h 720080"/>
                  <a:gd name="connsiteX4" fmla="*/ 1224137 w 1914736"/>
                  <a:gd name="connsiteY4" fmla="*/ 720079 h 720080"/>
                  <a:gd name="connsiteX5" fmla="*/ 29480 w 1914736"/>
                  <a:gd name="connsiteY5" fmla="*/ 720080 h 720080"/>
                  <a:gd name="connsiteX6" fmla="*/ 8634 w 1914736"/>
                  <a:gd name="connsiteY6" fmla="*/ 711445 h 720080"/>
                  <a:gd name="connsiteX7" fmla="*/ 0 w 1914736"/>
                  <a:gd name="connsiteY7" fmla="*/ 690599 h 720080"/>
                  <a:gd name="connsiteX8" fmla="*/ 0 w 1914736"/>
                  <a:gd name="connsiteY8" fmla="*/ 29480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736" h="720080">
                    <a:moveTo>
                      <a:pt x="0" y="29480"/>
                    </a:moveTo>
                    <a:cubicBezTo>
                      <a:pt x="0" y="21661"/>
                      <a:pt x="3106" y="14163"/>
                      <a:pt x="8635" y="8634"/>
                    </a:cubicBezTo>
                    <a:cubicBezTo>
                      <a:pt x="14164" y="3105"/>
                      <a:pt x="21662" y="0"/>
                      <a:pt x="29481" y="0"/>
                    </a:cubicBezTo>
                    <a:lnTo>
                      <a:pt x="1914736" y="0"/>
                    </a:lnTo>
                    <a:cubicBezTo>
                      <a:pt x="1569180" y="131494"/>
                      <a:pt x="1387854" y="395359"/>
                      <a:pt x="1224137" y="720079"/>
                    </a:cubicBezTo>
                    <a:lnTo>
                      <a:pt x="29480" y="720080"/>
                    </a:lnTo>
                    <a:cubicBezTo>
                      <a:pt x="21661" y="720080"/>
                      <a:pt x="14163" y="716974"/>
                      <a:pt x="8634" y="711445"/>
                    </a:cubicBezTo>
                    <a:cubicBezTo>
                      <a:pt x="3105" y="705916"/>
                      <a:pt x="0" y="698418"/>
                      <a:pt x="0" y="690599"/>
                    </a:cubicBezTo>
                    <a:lnTo>
                      <a:pt x="0" y="29480"/>
                    </a:lnTo>
                    <a:close/>
                  </a:path>
                </a:pathLst>
              </a:custGeom>
              <a:solidFill>
                <a:sysClr val="window" lastClr="FFFFFF">
                  <a:alpha val="20000"/>
                </a:sysClr>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smtClean="0">
                  <a:ln>
                    <a:noFill/>
                  </a:ln>
                  <a:solidFill>
                    <a:prstClr val="white"/>
                  </a:solidFill>
                  <a:effectLst/>
                  <a:uLnTx/>
                  <a:uFillTx/>
                  <a:latin typeface="Dinmed"/>
                  <a:ea typeface="-윤고딕130"/>
                  <a:cs typeface="+mn-cs"/>
                </a:endParaRPr>
              </a:p>
            </p:txBody>
          </p:sp>
        </p:grpSp>
        <p:sp>
          <p:nvSpPr>
            <p:cNvPr id="28" name="TextBox 27"/>
            <p:cNvSpPr txBox="1"/>
            <p:nvPr/>
          </p:nvSpPr>
          <p:spPr>
            <a:xfrm>
              <a:off x="524858" y="1457525"/>
              <a:ext cx="7931833" cy="338554"/>
            </a:xfrm>
            <a:prstGeom prst="rect">
              <a:avLst/>
            </a:prstGeom>
            <a:noFill/>
          </p:spPr>
          <p:txBody>
            <a:bodyPr wrap="square" rtlCol="0" anchor="ctr">
              <a:spAutoFit/>
            </a:bodyPr>
            <a:lstStyle/>
            <a:p>
              <a:pPr lvl="0"/>
              <a:r>
                <a:rPr kumimoji="0" lang="ko-KR" altLang="en-US" sz="1600" kern="0" smtClean="0">
                  <a:ln>
                    <a:solidFill>
                      <a:prstClr val="white">
                        <a:alpha val="5000"/>
                      </a:prstClr>
                    </a:solidFill>
                  </a:ln>
                  <a:solidFill>
                    <a:schemeClr val="bg1"/>
                  </a:solidFill>
                  <a:effectLst>
                    <a:outerShdw blurRad="266700" dir="2700000" algn="tl" rotWithShape="0">
                      <a:prstClr val="black">
                        <a:alpha val="66000"/>
                      </a:prstClr>
                    </a:outerShdw>
                  </a:effectLst>
                  <a:latin typeface="HY견고딕" pitchFamily="18" charset="-127"/>
                  <a:ea typeface="HY견고딕" pitchFamily="18" charset="-127"/>
                </a:rPr>
                <a:t>교육 서비스 앱 로그 데이터 분석</a:t>
              </a:r>
              <a:endParaRPr kumimoji="0" lang="ko-KR" altLang="en-US" sz="1600" kern="0" dirty="0">
                <a:ln>
                  <a:solidFill>
                    <a:prstClr val="white">
                      <a:alpha val="5000"/>
                    </a:prstClr>
                  </a:solidFill>
                </a:ln>
                <a:solidFill>
                  <a:schemeClr val="bg1"/>
                </a:solidFill>
                <a:effectLst>
                  <a:outerShdw blurRad="266700" dir="2700000" algn="tl" rotWithShape="0">
                    <a:prstClr val="black">
                      <a:alpha val="66000"/>
                    </a:prstClr>
                  </a:outerShdw>
                </a:effectLst>
                <a:latin typeface="HY견고딕" pitchFamily="18" charset="-127"/>
                <a:ea typeface="HY견고딕" pitchFamily="18" charset="-127"/>
              </a:endParaRPr>
            </a:p>
          </p:txBody>
        </p:sp>
      </p:grpSp>
    </p:spTree>
    <p:extLst>
      <p:ext uri="{BB962C8B-B14F-4D97-AF65-F5344CB8AC3E}">
        <p14:creationId xmlns:p14="http://schemas.microsoft.com/office/powerpoint/2010/main" val="18822436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0"/>
          </p:nvPr>
        </p:nvSpPr>
        <p:spPr/>
        <p:txBody>
          <a:bodyPr anchor="ctr"/>
          <a:lstStyle/>
          <a:p>
            <a:r>
              <a:rPr lang="ko-KR" altLang="en-US" dirty="0" smtClean="0"/>
              <a:t>데이터 수집 및 추출 지원 </a:t>
            </a:r>
            <a:r>
              <a:rPr lang="en-US" altLang="ko-KR" dirty="0" smtClean="0"/>
              <a:t>– H</a:t>
            </a:r>
            <a:r>
              <a:rPr lang="ko-KR" altLang="en-US" smtClean="0"/>
              <a:t>사</a:t>
            </a:r>
            <a:endParaRPr lang="ko-KR" altLang="en-US" sz="4000" spc="0" dirty="0"/>
          </a:p>
        </p:txBody>
      </p:sp>
      <p:sp>
        <p:nvSpPr>
          <p:cNvPr id="20" name="직사각형 19"/>
          <p:cNvSpPr/>
          <p:nvPr/>
        </p:nvSpPr>
        <p:spPr>
          <a:xfrm>
            <a:off x="899592" y="1643050"/>
            <a:ext cx="3600400" cy="4176464"/>
          </a:xfrm>
          <a:prstGeom prst="rect">
            <a:avLst/>
          </a:prstGeom>
          <a:solidFill>
            <a:schemeClr val="bg1">
              <a:lumMod val="75000"/>
              <a:alpha val="49000"/>
            </a:schemeClr>
          </a:solidFill>
          <a:ln>
            <a:no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endParaRPr lang="en-US" altLang="ko-KR" sz="1000" dirty="0" smtClean="0">
              <a:solidFill>
                <a:schemeClr val="tx1"/>
              </a:solidFill>
            </a:endParaRPr>
          </a:p>
          <a:p>
            <a:endParaRPr lang="en-US" altLang="ko-KR" sz="1000" dirty="0" smtClean="0">
              <a:solidFill>
                <a:schemeClr val="tx1"/>
              </a:solidFill>
            </a:endParaRPr>
          </a:p>
          <a:p>
            <a:endParaRPr lang="en-US" altLang="ko-KR" sz="1000" dirty="0" smtClean="0">
              <a:solidFill>
                <a:schemeClr val="tx1"/>
              </a:solidFill>
            </a:endParaRPr>
          </a:p>
          <a:p>
            <a:endParaRPr lang="en-US" altLang="ko-KR" sz="1000" dirty="0">
              <a:solidFill>
                <a:schemeClr val="tx1"/>
              </a:solidFill>
            </a:endParaRPr>
          </a:p>
        </p:txBody>
      </p:sp>
      <p:sp>
        <p:nvSpPr>
          <p:cNvPr id="21" name="직사각형 20"/>
          <p:cNvSpPr/>
          <p:nvPr/>
        </p:nvSpPr>
        <p:spPr>
          <a:xfrm>
            <a:off x="4644008" y="1643050"/>
            <a:ext cx="3600400" cy="4176464"/>
          </a:xfrm>
          <a:prstGeom prst="rect">
            <a:avLst/>
          </a:prstGeom>
          <a:solidFill>
            <a:schemeClr val="bg1">
              <a:lumMod val="75000"/>
              <a:alpha val="49000"/>
            </a:schemeClr>
          </a:solidFill>
          <a:ln>
            <a:no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endParaRPr lang="en-US" altLang="ko-KR" sz="1000" dirty="0" smtClean="0">
              <a:solidFill>
                <a:schemeClr val="tx1"/>
              </a:solidFill>
            </a:endParaRPr>
          </a:p>
          <a:p>
            <a:endParaRPr lang="en-US" altLang="ko-KR" sz="1000" dirty="0" smtClean="0">
              <a:solidFill>
                <a:schemeClr val="tx1"/>
              </a:solidFill>
            </a:endParaRPr>
          </a:p>
          <a:p>
            <a:endParaRPr lang="en-US" altLang="ko-KR" sz="1000" dirty="0" smtClean="0">
              <a:solidFill>
                <a:schemeClr val="tx1"/>
              </a:solidFill>
            </a:endParaRPr>
          </a:p>
          <a:p>
            <a:endParaRPr lang="en-US" altLang="ko-KR" sz="1000" dirty="0">
              <a:solidFill>
                <a:schemeClr val="tx1"/>
              </a:solidFill>
            </a:endParaRPr>
          </a:p>
        </p:txBody>
      </p:sp>
      <p:sp>
        <p:nvSpPr>
          <p:cNvPr id="3" name="직사각형 2"/>
          <p:cNvSpPr/>
          <p:nvPr/>
        </p:nvSpPr>
        <p:spPr>
          <a:xfrm>
            <a:off x="1115616" y="1859074"/>
            <a:ext cx="3168352" cy="208823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p:cNvSpPr/>
          <p:nvPr/>
        </p:nvSpPr>
        <p:spPr>
          <a:xfrm>
            <a:off x="4860032" y="1856598"/>
            <a:ext cx="3168352" cy="208823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p:cNvSpPr/>
          <p:nvPr/>
        </p:nvSpPr>
        <p:spPr>
          <a:xfrm>
            <a:off x="4978354" y="4091322"/>
            <a:ext cx="3050029" cy="1015663"/>
          </a:xfrm>
          <a:prstGeom prst="rect">
            <a:avLst/>
          </a:prstGeom>
        </p:spPr>
        <p:txBody>
          <a:bodyPr wrap="square">
            <a:spAutoFit/>
          </a:bodyPr>
          <a:lstStyle/>
          <a:p>
            <a:pPr algn="just">
              <a:spcAft>
                <a:spcPts val="300"/>
              </a:spcAft>
            </a:pPr>
            <a:r>
              <a:rPr lang="en-US" altLang="ko-KR" sz="1100" b="1" dirty="0">
                <a:solidFill>
                  <a:schemeClr val="tx2"/>
                </a:solidFill>
                <a:latin typeface="+mn-ea"/>
                <a:ea typeface="+mn-ea"/>
              </a:rPr>
              <a:t>2015 </a:t>
            </a:r>
            <a:r>
              <a:rPr lang="ko-KR" altLang="en-US" sz="1100" b="1" dirty="0">
                <a:solidFill>
                  <a:schemeClr val="tx2"/>
                </a:solidFill>
                <a:latin typeface="+mn-ea"/>
                <a:ea typeface="+mn-ea"/>
              </a:rPr>
              <a:t>대한민국 </a:t>
            </a:r>
            <a:r>
              <a:rPr lang="en-US" altLang="ko-KR" sz="1100" b="1" dirty="0">
                <a:solidFill>
                  <a:schemeClr val="tx2"/>
                </a:solidFill>
                <a:latin typeface="+mn-ea"/>
                <a:ea typeface="+mn-ea"/>
              </a:rPr>
              <a:t>TOP </a:t>
            </a:r>
            <a:r>
              <a:rPr lang="ko-KR" altLang="en-US" sz="1100" b="1" dirty="0">
                <a:solidFill>
                  <a:schemeClr val="tx2"/>
                </a:solidFill>
                <a:latin typeface="+mn-ea"/>
                <a:ea typeface="+mn-ea"/>
              </a:rPr>
              <a:t>브랜드 대상 수상</a:t>
            </a:r>
            <a:r>
              <a:rPr lang="en-US" altLang="ko-KR" sz="1100" b="1" dirty="0">
                <a:solidFill>
                  <a:schemeClr val="tx2"/>
                </a:solidFill>
                <a:latin typeface="+mn-ea"/>
                <a:ea typeface="+mn-ea"/>
              </a:rPr>
              <a:t>(</a:t>
            </a:r>
            <a:r>
              <a:rPr lang="ko-KR" altLang="en-US" sz="1100" b="1" dirty="0" err="1">
                <a:solidFill>
                  <a:schemeClr val="tx2"/>
                </a:solidFill>
                <a:latin typeface="+mn-ea"/>
                <a:ea typeface="+mn-ea"/>
              </a:rPr>
              <a:t>파이낸셜신문</a:t>
            </a:r>
            <a:r>
              <a:rPr lang="en-US" altLang="ko-KR" sz="1100" b="1" dirty="0">
                <a:solidFill>
                  <a:schemeClr val="tx2"/>
                </a:solidFill>
                <a:latin typeface="+mn-ea"/>
                <a:ea typeface="+mn-ea"/>
              </a:rPr>
              <a:t>-</a:t>
            </a:r>
            <a:r>
              <a:rPr lang="ko-KR" altLang="en-US" sz="1100" b="1" dirty="0">
                <a:solidFill>
                  <a:schemeClr val="tx2"/>
                </a:solidFill>
                <a:latin typeface="+mn-ea"/>
                <a:ea typeface="+mn-ea"/>
              </a:rPr>
              <a:t>금융</a:t>
            </a:r>
            <a:r>
              <a:rPr lang="en-US" altLang="ko-KR" sz="1100" b="1" dirty="0" smtClean="0">
                <a:solidFill>
                  <a:schemeClr val="tx2"/>
                </a:solidFill>
                <a:latin typeface="+mn-ea"/>
                <a:ea typeface="+mn-ea"/>
              </a:rPr>
              <a:t>)</a:t>
            </a:r>
          </a:p>
          <a:p>
            <a:pPr algn="just">
              <a:spcAft>
                <a:spcPts val="300"/>
              </a:spcAft>
            </a:pPr>
            <a:endParaRPr lang="en-US" altLang="ko-KR" sz="1100" b="1" dirty="0" smtClean="0">
              <a:solidFill>
                <a:schemeClr val="tx2"/>
              </a:solidFill>
              <a:latin typeface="+mn-ea"/>
              <a:ea typeface="+mn-ea"/>
            </a:endParaRPr>
          </a:p>
          <a:p>
            <a:pPr algn="just">
              <a:spcAft>
                <a:spcPts val="300"/>
              </a:spcAft>
            </a:pPr>
            <a:r>
              <a:rPr lang="en-US" altLang="ko-KR" sz="1100" b="1" dirty="0">
                <a:solidFill>
                  <a:schemeClr val="tx2"/>
                </a:solidFill>
                <a:latin typeface="+mn-ea"/>
                <a:ea typeface="+mn-ea"/>
              </a:rPr>
              <a:t>2014 </a:t>
            </a:r>
            <a:r>
              <a:rPr lang="ko-KR" altLang="en-US" sz="1100" b="1" dirty="0">
                <a:solidFill>
                  <a:schemeClr val="tx2"/>
                </a:solidFill>
                <a:latin typeface="+mn-ea"/>
                <a:ea typeface="+mn-ea"/>
              </a:rPr>
              <a:t>고객이 신뢰하는 브랜드</a:t>
            </a:r>
            <a:r>
              <a:rPr lang="en-US" altLang="ko-KR" sz="1100" b="1" dirty="0">
                <a:solidFill>
                  <a:schemeClr val="tx2"/>
                </a:solidFill>
                <a:latin typeface="+mn-ea"/>
                <a:ea typeface="+mn-ea"/>
              </a:rPr>
              <a:t>” </a:t>
            </a:r>
            <a:r>
              <a:rPr lang="ko-KR" altLang="en-US" sz="1100" b="1" dirty="0">
                <a:solidFill>
                  <a:schemeClr val="tx2"/>
                </a:solidFill>
                <a:latin typeface="+mn-ea"/>
                <a:ea typeface="+mn-ea"/>
              </a:rPr>
              <a:t>대상 수상</a:t>
            </a:r>
            <a:r>
              <a:rPr lang="en-US" altLang="ko-KR" sz="1100" b="1" dirty="0">
                <a:solidFill>
                  <a:schemeClr val="tx2"/>
                </a:solidFill>
                <a:latin typeface="+mn-ea"/>
                <a:ea typeface="+mn-ea"/>
              </a:rPr>
              <a:t>(</a:t>
            </a:r>
            <a:r>
              <a:rPr lang="ko-KR" altLang="en-US" sz="1100" b="1" dirty="0" err="1">
                <a:solidFill>
                  <a:schemeClr val="tx2"/>
                </a:solidFill>
                <a:latin typeface="+mn-ea"/>
                <a:ea typeface="+mn-ea"/>
              </a:rPr>
              <a:t>한경비지니스</a:t>
            </a:r>
            <a:r>
              <a:rPr lang="en-US" altLang="ko-KR" sz="1100" b="1" dirty="0">
                <a:solidFill>
                  <a:schemeClr val="tx2"/>
                </a:solidFill>
                <a:latin typeface="+mn-ea"/>
                <a:ea typeface="+mn-ea"/>
              </a:rPr>
              <a:t>-</a:t>
            </a:r>
            <a:r>
              <a:rPr lang="ko-KR" altLang="en-US" sz="1100" b="1" dirty="0">
                <a:solidFill>
                  <a:schemeClr val="tx2"/>
                </a:solidFill>
                <a:latin typeface="+mn-ea"/>
                <a:ea typeface="+mn-ea"/>
              </a:rPr>
              <a:t>대상</a:t>
            </a:r>
            <a:r>
              <a:rPr lang="en-US" altLang="ko-KR" sz="1100" b="1" dirty="0">
                <a:solidFill>
                  <a:schemeClr val="tx2"/>
                </a:solidFill>
                <a:latin typeface="+mn-ea"/>
                <a:ea typeface="+mn-ea"/>
              </a:rPr>
              <a:t>)</a:t>
            </a:r>
            <a:endParaRPr lang="en-US" altLang="ko-KR" sz="1100" b="1" spc="-200" dirty="0">
              <a:ln>
                <a:solidFill>
                  <a:schemeClr val="tx1">
                    <a:lumMod val="65000"/>
                    <a:lumOff val="35000"/>
                    <a:alpha val="0"/>
                  </a:schemeClr>
                </a:solidFill>
              </a:ln>
              <a:solidFill>
                <a:schemeClr val="tx2"/>
              </a:solidFill>
              <a:latin typeface="+mn-ea"/>
              <a:ea typeface="+mn-ea"/>
            </a:endParaRPr>
          </a:p>
        </p:txBody>
      </p:sp>
      <p:sp>
        <p:nvSpPr>
          <p:cNvPr id="26" name="직사각형 25"/>
          <p:cNvSpPr/>
          <p:nvPr/>
        </p:nvSpPr>
        <p:spPr>
          <a:xfrm>
            <a:off x="1196768" y="4113532"/>
            <a:ext cx="3087200" cy="1585049"/>
          </a:xfrm>
          <a:prstGeom prst="rect">
            <a:avLst/>
          </a:prstGeom>
        </p:spPr>
        <p:txBody>
          <a:bodyPr wrap="square">
            <a:spAutoFit/>
          </a:bodyPr>
          <a:lstStyle/>
          <a:p>
            <a:pPr algn="just">
              <a:spcAft>
                <a:spcPts val="600"/>
              </a:spcAft>
            </a:pPr>
            <a:r>
              <a:rPr lang="ko-KR" altLang="en-US" sz="1100" b="1" spc="-200" dirty="0" smtClean="0">
                <a:ln>
                  <a:solidFill>
                    <a:schemeClr val="tx1">
                      <a:lumMod val="65000"/>
                      <a:lumOff val="35000"/>
                      <a:alpha val="0"/>
                    </a:schemeClr>
                  </a:solidFill>
                </a:ln>
                <a:solidFill>
                  <a:srgbClr val="FF0000"/>
                </a:solidFill>
                <a:latin typeface="+mn-ea"/>
                <a:ea typeface="+mn-ea"/>
              </a:rPr>
              <a:t>동산 </a:t>
            </a:r>
            <a:r>
              <a:rPr lang="ko-KR" altLang="en-US" sz="1100" b="1" spc="-200" dirty="0">
                <a:ln>
                  <a:solidFill>
                    <a:schemeClr val="tx1">
                      <a:lumMod val="65000"/>
                      <a:lumOff val="35000"/>
                      <a:alpha val="0"/>
                    </a:schemeClr>
                  </a:solidFill>
                </a:ln>
                <a:solidFill>
                  <a:srgbClr val="FF0000"/>
                </a:solidFill>
                <a:latin typeface="+mn-ea"/>
                <a:ea typeface="+mn-ea"/>
              </a:rPr>
              <a:t>시세 조회 서비스 개발을 위한 기술 </a:t>
            </a:r>
            <a:r>
              <a:rPr lang="ko-KR" altLang="en-US" sz="1100" b="1" spc="-200" dirty="0" smtClean="0">
                <a:ln>
                  <a:solidFill>
                    <a:schemeClr val="tx1">
                      <a:lumMod val="65000"/>
                      <a:lumOff val="35000"/>
                      <a:alpha val="0"/>
                    </a:schemeClr>
                  </a:solidFill>
                </a:ln>
                <a:solidFill>
                  <a:srgbClr val="FF0000"/>
                </a:solidFill>
                <a:latin typeface="+mn-ea"/>
                <a:ea typeface="+mn-ea"/>
              </a:rPr>
              <a:t>지원</a:t>
            </a:r>
            <a:endParaRPr lang="en-US" altLang="ko-KR" sz="1100" b="1" spc="-200" dirty="0" smtClean="0">
              <a:ln>
                <a:solidFill>
                  <a:schemeClr val="tx1">
                    <a:lumMod val="65000"/>
                    <a:lumOff val="35000"/>
                    <a:alpha val="0"/>
                  </a:schemeClr>
                </a:solidFill>
              </a:ln>
              <a:solidFill>
                <a:srgbClr val="FF0000"/>
              </a:solidFill>
              <a:latin typeface="+mn-ea"/>
              <a:ea typeface="+mn-ea"/>
            </a:endParaRPr>
          </a:p>
          <a:p>
            <a:pPr algn="just">
              <a:spcAft>
                <a:spcPts val="600"/>
              </a:spcAft>
            </a:pPr>
            <a:r>
              <a:rPr lang="ko-KR" altLang="en-US" sz="1100" b="1" spc="-200" dirty="0" err="1" smtClean="0">
                <a:ln>
                  <a:solidFill>
                    <a:schemeClr val="tx1">
                      <a:lumMod val="65000"/>
                      <a:lumOff val="35000"/>
                      <a:alpha val="0"/>
                    </a:schemeClr>
                  </a:solidFill>
                </a:ln>
                <a:solidFill>
                  <a:srgbClr val="FF0000"/>
                </a:solidFill>
                <a:latin typeface="+mn-ea"/>
                <a:ea typeface="+mn-ea"/>
              </a:rPr>
              <a:t>래퍼</a:t>
            </a:r>
            <a:r>
              <a:rPr lang="ko-KR" altLang="en-US" sz="1100" b="1" spc="-200" dirty="0" smtClean="0">
                <a:ln>
                  <a:solidFill>
                    <a:schemeClr val="tx1">
                      <a:lumMod val="65000"/>
                      <a:lumOff val="35000"/>
                      <a:alpha val="0"/>
                    </a:schemeClr>
                  </a:solidFill>
                </a:ln>
                <a:solidFill>
                  <a:srgbClr val="FF0000"/>
                </a:solidFill>
                <a:latin typeface="+mn-ea"/>
                <a:ea typeface="+mn-ea"/>
              </a:rPr>
              <a:t> 기반 웹 </a:t>
            </a:r>
            <a:r>
              <a:rPr lang="ko-KR" altLang="en-US" sz="1100" b="1" spc="-200" dirty="0" err="1" smtClean="0">
                <a:ln>
                  <a:solidFill>
                    <a:schemeClr val="tx1">
                      <a:lumMod val="65000"/>
                      <a:lumOff val="35000"/>
                      <a:alpha val="0"/>
                    </a:schemeClr>
                  </a:solidFill>
                </a:ln>
                <a:solidFill>
                  <a:srgbClr val="FF0000"/>
                </a:solidFill>
                <a:latin typeface="+mn-ea"/>
                <a:ea typeface="+mn-ea"/>
              </a:rPr>
              <a:t>크롤러를</a:t>
            </a:r>
            <a:r>
              <a:rPr lang="ko-KR" altLang="en-US" sz="1100" b="1" spc="-200" dirty="0" smtClean="0">
                <a:ln>
                  <a:solidFill>
                    <a:schemeClr val="tx1">
                      <a:lumMod val="65000"/>
                      <a:lumOff val="35000"/>
                      <a:alpha val="0"/>
                    </a:schemeClr>
                  </a:solidFill>
                </a:ln>
                <a:solidFill>
                  <a:srgbClr val="FF0000"/>
                </a:solidFill>
                <a:latin typeface="+mn-ea"/>
                <a:ea typeface="+mn-ea"/>
              </a:rPr>
              <a:t> 이용해 온라인  중고상품 데이터 수집</a:t>
            </a:r>
            <a:endParaRPr lang="en-US" altLang="ko-KR" sz="1100" b="1" spc="-200" dirty="0" smtClean="0">
              <a:ln>
                <a:solidFill>
                  <a:schemeClr val="tx1">
                    <a:lumMod val="65000"/>
                    <a:lumOff val="35000"/>
                    <a:alpha val="0"/>
                  </a:schemeClr>
                </a:solidFill>
              </a:ln>
              <a:solidFill>
                <a:srgbClr val="FF0000"/>
              </a:solidFill>
              <a:latin typeface="+mn-ea"/>
              <a:ea typeface="+mn-ea"/>
            </a:endParaRPr>
          </a:p>
          <a:p>
            <a:pPr algn="just">
              <a:spcAft>
                <a:spcPts val="600"/>
              </a:spcAft>
            </a:pPr>
            <a:r>
              <a:rPr lang="ko-KR" altLang="en-US" sz="1100" b="1" spc="-200" dirty="0" smtClean="0">
                <a:ln>
                  <a:solidFill>
                    <a:schemeClr val="tx1">
                      <a:lumMod val="65000"/>
                      <a:lumOff val="35000"/>
                      <a:alpha val="0"/>
                    </a:schemeClr>
                  </a:solidFill>
                </a:ln>
                <a:solidFill>
                  <a:srgbClr val="FF0000"/>
                </a:solidFill>
                <a:latin typeface="+mn-ea"/>
                <a:ea typeface="+mn-ea"/>
              </a:rPr>
              <a:t>상품 </a:t>
            </a:r>
            <a:r>
              <a:rPr lang="ko-KR" altLang="en-US" sz="1100" b="1" spc="-200" dirty="0" err="1" smtClean="0">
                <a:ln>
                  <a:solidFill>
                    <a:schemeClr val="tx1">
                      <a:lumMod val="65000"/>
                      <a:lumOff val="35000"/>
                      <a:alpha val="0"/>
                    </a:schemeClr>
                  </a:solidFill>
                </a:ln>
                <a:solidFill>
                  <a:srgbClr val="FF0000"/>
                </a:solidFill>
                <a:latin typeface="+mn-ea"/>
                <a:ea typeface="+mn-ea"/>
              </a:rPr>
              <a:t>매칭을</a:t>
            </a:r>
            <a:r>
              <a:rPr lang="ko-KR" altLang="en-US" sz="1100" b="1" spc="-200" dirty="0" smtClean="0">
                <a:ln>
                  <a:solidFill>
                    <a:schemeClr val="tx1">
                      <a:lumMod val="65000"/>
                      <a:lumOff val="35000"/>
                      <a:alpha val="0"/>
                    </a:schemeClr>
                  </a:solidFill>
                </a:ln>
                <a:solidFill>
                  <a:srgbClr val="FF0000"/>
                </a:solidFill>
                <a:latin typeface="+mn-ea"/>
                <a:ea typeface="+mn-ea"/>
              </a:rPr>
              <a:t> 위한 </a:t>
            </a:r>
            <a:r>
              <a:rPr lang="en-US" altLang="ko-KR" sz="1100" b="1" spc="-200" dirty="0" smtClean="0">
                <a:ln>
                  <a:solidFill>
                    <a:schemeClr val="tx1">
                      <a:lumMod val="65000"/>
                      <a:lumOff val="35000"/>
                      <a:alpha val="0"/>
                    </a:schemeClr>
                  </a:solidFill>
                </a:ln>
                <a:solidFill>
                  <a:srgbClr val="FF0000"/>
                </a:solidFill>
                <a:latin typeface="+mn-ea"/>
                <a:ea typeface="+mn-ea"/>
              </a:rPr>
              <a:t>Rule </a:t>
            </a:r>
            <a:r>
              <a:rPr lang="ko-KR" altLang="en-US" sz="1100" b="1" spc="-200" dirty="0" smtClean="0">
                <a:ln>
                  <a:solidFill>
                    <a:schemeClr val="tx1">
                      <a:lumMod val="65000"/>
                      <a:lumOff val="35000"/>
                      <a:alpha val="0"/>
                    </a:schemeClr>
                  </a:solidFill>
                </a:ln>
                <a:solidFill>
                  <a:srgbClr val="FF0000"/>
                </a:solidFill>
                <a:latin typeface="+mn-ea"/>
                <a:ea typeface="+mn-ea"/>
              </a:rPr>
              <a:t>생성 도구 제작 지원</a:t>
            </a:r>
            <a:endParaRPr lang="en-US" altLang="ko-KR" sz="1100" b="1" spc="-200" dirty="0" smtClean="0">
              <a:ln>
                <a:solidFill>
                  <a:schemeClr val="tx1">
                    <a:lumMod val="65000"/>
                    <a:lumOff val="35000"/>
                    <a:alpha val="0"/>
                  </a:schemeClr>
                </a:solidFill>
              </a:ln>
              <a:solidFill>
                <a:srgbClr val="FF0000"/>
              </a:solidFill>
              <a:latin typeface="+mn-ea"/>
              <a:ea typeface="+mn-ea"/>
            </a:endParaRPr>
          </a:p>
          <a:p>
            <a:pPr algn="just">
              <a:spcAft>
                <a:spcPts val="600"/>
              </a:spcAft>
            </a:pPr>
            <a:r>
              <a:rPr lang="ko-KR" altLang="en-US" sz="1100" b="1" spc="-200" dirty="0" smtClean="0">
                <a:ln>
                  <a:solidFill>
                    <a:schemeClr val="tx1">
                      <a:lumMod val="65000"/>
                      <a:lumOff val="35000"/>
                      <a:alpha val="0"/>
                    </a:schemeClr>
                  </a:solidFill>
                </a:ln>
                <a:solidFill>
                  <a:srgbClr val="FF0000"/>
                </a:solidFill>
                <a:latin typeface="+mn-ea"/>
                <a:ea typeface="+mn-ea"/>
              </a:rPr>
              <a:t>중고상품 데이터 수집을 통해 적절한 대출 금액 을 산정해 서비스에 활용</a:t>
            </a:r>
            <a:endParaRPr lang="en-US" altLang="ko-KR" sz="1100" b="1" spc="-200" dirty="0">
              <a:ln>
                <a:solidFill>
                  <a:schemeClr val="tx1">
                    <a:lumMod val="65000"/>
                    <a:lumOff val="35000"/>
                    <a:alpha val="0"/>
                  </a:schemeClr>
                </a:solidFill>
              </a:ln>
              <a:solidFill>
                <a:srgbClr val="FF0000"/>
              </a:solidFill>
              <a:latin typeface="+mn-ea"/>
              <a:ea typeface="+mn-ea"/>
            </a:endParaRPr>
          </a:p>
          <a:p>
            <a:pPr algn="just">
              <a:spcAft>
                <a:spcPts val="300"/>
              </a:spcAft>
            </a:pPr>
            <a:endParaRPr lang="en-US" altLang="ko-KR" sz="1100" b="1" spc="-200" dirty="0">
              <a:ln>
                <a:solidFill>
                  <a:schemeClr val="tx1">
                    <a:lumMod val="65000"/>
                    <a:lumOff val="35000"/>
                    <a:alpha val="0"/>
                  </a:schemeClr>
                </a:solidFill>
              </a:ln>
              <a:solidFill>
                <a:schemeClr val="tx2"/>
              </a:solidFill>
              <a:latin typeface="+mn-ea"/>
              <a:ea typeface="+mn-ea"/>
            </a:endParaRPr>
          </a:p>
        </p:txBody>
      </p:sp>
      <p:pic>
        <p:nvPicPr>
          <p:cNvPr id="27" name="Picture 69" descr="공"/>
          <p:cNvPicPr>
            <a:picLocks noChangeAspect="1" noChangeArrowheads="1"/>
          </p:cNvPicPr>
          <p:nvPr/>
        </p:nvPicPr>
        <p:blipFill>
          <a:blip r:embed="rId2" cstate="print">
            <a:lum bright="-6000" contrast="36000"/>
            <a:extLst>
              <a:ext uri="{28A0092B-C50C-407E-A947-70E740481C1C}">
                <a14:useLocalDpi xmlns:a14="http://schemas.microsoft.com/office/drawing/2010/main" val="0"/>
              </a:ext>
            </a:extLst>
          </a:blip>
          <a:srcRect/>
          <a:stretch>
            <a:fillRect/>
          </a:stretch>
        </p:blipFill>
        <p:spPr bwMode="auto">
          <a:xfrm>
            <a:off x="1087737" y="4179965"/>
            <a:ext cx="144463" cy="136525"/>
          </a:xfrm>
          <a:prstGeom prst="rect">
            <a:avLst/>
          </a:prstGeom>
          <a:noFill/>
          <a:extLst>
            <a:ext uri="{909E8E84-426E-40DD-AFC4-6F175D3DCCD1}">
              <a14:hiddenFill xmlns:a14="http://schemas.microsoft.com/office/drawing/2010/main">
                <a:solidFill>
                  <a:schemeClr val="hlink"/>
                </a:solidFill>
              </a14:hiddenFill>
            </a:ext>
          </a:extLst>
        </p:spPr>
      </p:pic>
      <p:pic>
        <p:nvPicPr>
          <p:cNvPr id="31" name="Picture 69" descr="공"/>
          <p:cNvPicPr>
            <a:picLocks noChangeAspect="1" noChangeArrowheads="1"/>
          </p:cNvPicPr>
          <p:nvPr/>
        </p:nvPicPr>
        <p:blipFill>
          <a:blip r:embed="rId2" cstate="print">
            <a:lum bright="-6000" contrast="36000"/>
            <a:extLst>
              <a:ext uri="{28A0092B-C50C-407E-A947-70E740481C1C}">
                <a14:useLocalDpi xmlns:a14="http://schemas.microsoft.com/office/drawing/2010/main" val="0"/>
              </a:ext>
            </a:extLst>
          </a:blip>
          <a:srcRect/>
          <a:stretch>
            <a:fillRect/>
          </a:stretch>
        </p:blipFill>
        <p:spPr bwMode="auto">
          <a:xfrm>
            <a:off x="4859138" y="4181618"/>
            <a:ext cx="144463" cy="136525"/>
          </a:xfrm>
          <a:prstGeom prst="rect">
            <a:avLst/>
          </a:prstGeom>
          <a:noFill/>
          <a:extLst>
            <a:ext uri="{909E8E84-426E-40DD-AFC4-6F175D3DCCD1}">
              <a14:hiddenFill xmlns:a14="http://schemas.microsoft.com/office/drawing/2010/main">
                <a:solidFill>
                  <a:schemeClr val="hlink"/>
                </a:solidFill>
              </a14:hiddenFill>
            </a:ext>
          </a:extLst>
        </p:spPr>
      </p:pic>
      <p:pic>
        <p:nvPicPr>
          <p:cNvPr id="32" name="Picture 69" descr="공"/>
          <p:cNvPicPr>
            <a:picLocks noChangeAspect="1" noChangeArrowheads="1"/>
          </p:cNvPicPr>
          <p:nvPr/>
        </p:nvPicPr>
        <p:blipFill>
          <a:blip r:embed="rId2" cstate="print">
            <a:lum bright="-6000" contrast="36000"/>
            <a:extLst>
              <a:ext uri="{28A0092B-C50C-407E-A947-70E740481C1C}">
                <a14:useLocalDpi xmlns:a14="http://schemas.microsoft.com/office/drawing/2010/main" val="0"/>
              </a:ext>
            </a:extLst>
          </a:blip>
          <a:srcRect/>
          <a:stretch>
            <a:fillRect/>
          </a:stretch>
        </p:blipFill>
        <p:spPr bwMode="auto">
          <a:xfrm>
            <a:off x="4859585" y="4746885"/>
            <a:ext cx="144463" cy="136525"/>
          </a:xfrm>
          <a:prstGeom prst="rect">
            <a:avLst/>
          </a:prstGeom>
          <a:noFill/>
          <a:extLst>
            <a:ext uri="{909E8E84-426E-40DD-AFC4-6F175D3DCCD1}">
              <a14:hiddenFill xmlns:a14="http://schemas.microsoft.com/office/drawing/2010/main">
                <a:solidFill>
                  <a:schemeClr val="hlink"/>
                </a:solidFill>
              </a14:hiddenFill>
            </a:ext>
          </a:extLst>
        </p:spPr>
      </p:pic>
      <p:pic>
        <p:nvPicPr>
          <p:cNvPr id="35" name="Picture 4"/>
          <p:cNvPicPr>
            <a:picLocks noChangeAspect="1" noChangeArrowheads="1"/>
          </p:cNvPicPr>
          <p:nvPr/>
        </p:nvPicPr>
        <p:blipFill>
          <a:blip r:embed="rId3" cstate="print"/>
          <a:srcRect/>
          <a:stretch>
            <a:fillRect/>
          </a:stretch>
        </p:blipFill>
        <p:spPr bwMode="auto">
          <a:xfrm>
            <a:off x="1140097" y="1972264"/>
            <a:ext cx="3097054" cy="1856899"/>
          </a:xfrm>
          <a:prstGeom prst="rect">
            <a:avLst/>
          </a:prstGeom>
          <a:noFill/>
          <a:ln w="9525">
            <a:noFill/>
            <a:miter lim="800000"/>
            <a:headEnd/>
            <a:tailEnd/>
          </a:ln>
          <a:effectLst/>
        </p:spPr>
      </p:pic>
      <p:pic>
        <p:nvPicPr>
          <p:cNvPr id="5" name="그림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72273" y="1908695"/>
            <a:ext cx="2926080" cy="2000250"/>
          </a:xfrm>
          <a:prstGeom prst="rect">
            <a:avLst/>
          </a:prstGeom>
        </p:spPr>
      </p:pic>
      <p:grpSp>
        <p:nvGrpSpPr>
          <p:cNvPr id="25" name="그룹 24"/>
          <p:cNvGrpSpPr/>
          <p:nvPr/>
        </p:nvGrpSpPr>
        <p:grpSpPr>
          <a:xfrm>
            <a:off x="899592" y="1156954"/>
            <a:ext cx="7358114" cy="471846"/>
            <a:chOff x="395536" y="1385518"/>
            <a:chExt cx="8496944" cy="471846"/>
          </a:xfrm>
        </p:grpSpPr>
        <p:grpSp>
          <p:nvGrpSpPr>
            <p:cNvPr id="28" name="그룹 200"/>
            <p:cNvGrpSpPr/>
            <p:nvPr/>
          </p:nvGrpSpPr>
          <p:grpSpPr>
            <a:xfrm>
              <a:off x="395536" y="1385518"/>
              <a:ext cx="8496944" cy="471846"/>
              <a:chOff x="-1085098" y="4293096"/>
              <a:chExt cx="5193516" cy="374484"/>
            </a:xfrm>
          </p:grpSpPr>
          <p:sp>
            <p:nvSpPr>
              <p:cNvPr id="30" name="AutoShape 153"/>
              <p:cNvSpPr>
                <a:spLocks noChangeArrowheads="1"/>
              </p:cNvSpPr>
              <p:nvPr/>
            </p:nvSpPr>
            <p:spPr bwMode="auto">
              <a:xfrm>
                <a:off x="-1085098" y="4293096"/>
                <a:ext cx="5193516" cy="369336"/>
              </a:xfrm>
              <a:prstGeom prst="roundRect">
                <a:avLst>
                  <a:gd name="adj" fmla="val 5890"/>
                </a:avLst>
              </a:prstGeom>
              <a:gradFill flip="none" rotWithShape="1">
                <a:gsLst>
                  <a:gs pos="0">
                    <a:srgbClr val="D6ECFF">
                      <a:lumMod val="50000"/>
                      <a:shade val="30000"/>
                      <a:satMod val="115000"/>
                    </a:srgbClr>
                  </a:gs>
                  <a:gs pos="50000">
                    <a:srgbClr val="D6ECFF">
                      <a:lumMod val="50000"/>
                      <a:shade val="67500"/>
                      <a:satMod val="115000"/>
                    </a:srgbClr>
                  </a:gs>
                  <a:gs pos="100000">
                    <a:srgbClr val="D6ECFF">
                      <a:lumMod val="50000"/>
                      <a:shade val="100000"/>
                      <a:satMod val="115000"/>
                    </a:srgbClr>
                  </a:gs>
                </a:gsLst>
                <a:lin ang="16200000" scaled="1"/>
                <a:tileRect/>
              </a:gradFill>
              <a:ln w="25400">
                <a:solidFill>
                  <a:sysClr val="window" lastClr="FFFFFF"/>
                </a:solidFill>
                <a:round/>
                <a:headEnd/>
                <a:tailEnd/>
              </a:ln>
              <a:effectLst>
                <a:outerShdw blurRad="127000" dir="2700000" algn="tl" rotWithShape="0">
                  <a:srgbClr val="D6ECFF">
                    <a:lumMod val="25000"/>
                    <a:alpha val="40000"/>
                  </a:srgbClr>
                </a:outerShdw>
              </a:effectLst>
            </p:spPr>
            <p:txBody>
              <a:bodyPr wrap="none" tIns="108000" anchor="ctr" anchorCtr="0">
                <a:scene3d>
                  <a:camera prst="orthographicFront"/>
                  <a:lightRig rig="threePt" dir="t"/>
                </a:scene3d>
                <a:sp3d extrusionH="57150" contourW="31750">
                  <a:bevelT w="0" prst="coolSlant"/>
                </a:sp3d>
              </a:bodyPr>
              <a:lstStyle/>
              <a:p>
                <a:pPr marL="0" marR="0" lvl="0" indent="-180975" defTabSz="914400" eaLnBrk="1" fontAlgn="auto" latinLnBrk="0" hangingPunct="1">
                  <a:lnSpc>
                    <a:spcPct val="80000"/>
                  </a:lnSpc>
                  <a:spcBef>
                    <a:spcPts val="0"/>
                  </a:spcBef>
                  <a:spcAft>
                    <a:spcPts val="0"/>
                  </a:spcAft>
                  <a:buClr>
                    <a:srgbClr val="FFFFFF"/>
                  </a:buClr>
                  <a:buSzTx/>
                  <a:buFontTx/>
                  <a:buNone/>
                  <a:tabLst/>
                  <a:defRPr/>
                </a:pPr>
                <a:endParaRPr kumimoji="0" lang="ko-KR" altLang="en-US" kern="0" dirty="0">
                  <a:ln>
                    <a:solidFill>
                      <a:prstClr val="white">
                        <a:alpha val="5000"/>
                      </a:prstClr>
                    </a:solidFill>
                  </a:ln>
                  <a:solidFill>
                    <a:srgbClr val="FFFF00"/>
                  </a:solidFill>
                  <a:effectLst>
                    <a:outerShdw blurRad="266700" dir="2700000" algn="tl" rotWithShape="0">
                      <a:prstClr val="black">
                        <a:alpha val="66000"/>
                      </a:prstClr>
                    </a:outerShdw>
                  </a:effectLst>
                  <a:latin typeface="HY견고딕" pitchFamily="18" charset="-127"/>
                  <a:ea typeface="HY견고딕" pitchFamily="18" charset="-127"/>
                </a:endParaRPr>
              </a:p>
            </p:txBody>
          </p:sp>
          <p:sp>
            <p:nvSpPr>
              <p:cNvPr id="33" name="자유형 204"/>
              <p:cNvSpPr/>
              <p:nvPr/>
            </p:nvSpPr>
            <p:spPr>
              <a:xfrm>
                <a:off x="-1085098" y="4293512"/>
                <a:ext cx="1483862" cy="374068"/>
              </a:xfrm>
              <a:custGeom>
                <a:avLst/>
                <a:gdLst>
                  <a:gd name="connsiteX0" fmla="*/ 0 w 1944216"/>
                  <a:gd name="connsiteY0" fmla="*/ 29480 h 720080"/>
                  <a:gd name="connsiteX1" fmla="*/ 8635 w 1944216"/>
                  <a:gd name="connsiteY1" fmla="*/ 8634 h 720080"/>
                  <a:gd name="connsiteX2" fmla="*/ 29481 w 1944216"/>
                  <a:gd name="connsiteY2" fmla="*/ 0 h 720080"/>
                  <a:gd name="connsiteX3" fmla="*/ 1914736 w 1944216"/>
                  <a:gd name="connsiteY3" fmla="*/ 0 h 720080"/>
                  <a:gd name="connsiteX4" fmla="*/ 1935582 w 1944216"/>
                  <a:gd name="connsiteY4" fmla="*/ 8635 h 720080"/>
                  <a:gd name="connsiteX5" fmla="*/ 1944216 w 1944216"/>
                  <a:gd name="connsiteY5" fmla="*/ 29481 h 720080"/>
                  <a:gd name="connsiteX6" fmla="*/ 1944216 w 1944216"/>
                  <a:gd name="connsiteY6" fmla="*/ 690600 h 720080"/>
                  <a:gd name="connsiteX7" fmla="*/ 1935582 w 1944216"/>
                  <a:gd name="connsiteY7" fmla="*/ 711446 h 720080"/>
                  <a:gd name="connsiteX8" fmla="*/ 1914736 w 1944216"/>
                  <a:gd name="connsiteY8" fmla="*/ 720080 h 720080"/>
                  <a:gd name="connsiteX9" fmla="*/ 29480 w 1944216"/>
                  <a:gd name="connsiteY9" fmla="*/ 720080 h 720080"/>
                  <a:gd name="connsiteX10" fmla="*/ 8634 w 1944216"/>
                  <a:gd name="connsiteY10" fmla="*/ 711445 h 720080"/>
                  <a:gd name="connsiteX11" fmla="*/ 0 w 1944216"/>
                  <a:gd name="connsiteY11" fmla="*/ 690599 h 720080"/>
                  <a:gd name="connsiteX12" fmla="*/ 0 w 1944216"/>
                  <a:gd name="connsiteY12" fmla="*/ 29480 h 720080"/>
                  <a:gd name="connsiteX0" fmla="*/ 0 w 1944216"/>
                  <a:gd name="connsiteY0" fmla="*/ 135945 h 914200"/>
                  <a:gd name="connsiteX1" fmla="*/ 8635 w 1944216"/>
                  <a:gd name="connsiteY1" fmla="*/ 115099 h 914200"/>
                  <a:gd name="connsiteX2" fmla="*/ 29481 w 1944216"/>
                  <a:gd name="connsiteY2" fmla="*/ 106465 h 914200"/>
                  <a:gd name="connsiteX3" fmla="*/ 1914736 w 1944216"/>
                  <a:gd name="connsiteY3" fmla="*/ 106465 h 914200"/>
                  <a:gd name="connsiteX4" fmla="*/ 1935582 w 1944216"/>
                  <a:gd name="connsiteY4" fmla="*/ 115100 h 914200"/>
                  <a:gd name="connsiteX5" fmla="*/ 1944216 w 1944216"/>
                  <a:gd name="connsiteY5" fmla="*/ 797065 h 914200"/>
                  <a:gd name="connsiteX6" fmla="*/ 1935582 w 1944216"/>
                  <a:gd name="connsiteY6" fmla="*/ 817911 h 914200"/>
                  <a:gd name="connsiteX7" fmla="*/ 1914736 w 1944216"/>
                  <a:gd name="connsiteY7" fmla="*/ 826545 h 914200"/>
                  <a:gd name="connsiteX8" fmla="*/ 29480 w 1944216"/>
                  <a:gd name="connsiteY8" fmla="*/ 826545 h 914200"/>
                  <a:gd name="connsiteX9" fmla="*/ 8634 w 1944216"/>
                  <a:gd name="connsiteY9" fmla="*/ 817910 h 914200"/>
                  <a:gd name="connsiteX10" fmla="*/ 0 w 1944216"/>
                  <a:gd name="connsiteY10" fmla="*/ 797064 h 914200"/>
                  <a:gd name="connsiteX11" fmla="*/ 0 w 1944216"/>
                  <a:gd name="connsiteY11" fmla="*/ 135945 h 914200"/>
                  <a:gd name="connsiteX0" fmla="*/ 0 w 2233859"/>
                  <a:gd name="connsiteY0" fmla="*/ 29480 h 809174"/>
                  <a:gd name="connsiteX1" fmla="*/ 8635 w 2233859"/>
                  <a:gd name="connsiteY1" fmla="*/ 8634 h 809174"/>
                  <a:gd name="connsiteX2" fmla="*/ 29481 w 2233859"/>
                  <a:gd name="connsiteY2" fmla="*/ 0 h 809174"/>
                  <a:gd name="connsiteX3" fmla="*/ 1914736 w 2233859"/>
                  <a:gd name="connsiteY3" fmla="*/ 0 h 809174"/>
                  <a:gd name="connsiteX4" fmla="*/ 1944216 w 2233859"/>
                  <a:gd name="connsiteY4" fmla="*/ 690600 h 809174"/>
                  <a:gd name="connsiteX5" fmla="*/ 1935582 w 2233859"/>
                  <a:gd name="connsiteY5" fmla="*/ 711446 h 809174"/>
                  <a:gd name="connsiteX6" fmla="*/ 1914736 w 2233859"/>
                  <a:gd name="connsiteY6" fmla="*/ 720080 h 809174"/>
                  <a:gd name="connsiteX7" fmla="*/ 29480 w 2233859"/>
                  <a:gd name="connsiteY7" fmla="*/ 720080 h 809174"/>
                  <a:gd name="connsiteX8" fmla="*/ 8634 w 2233859"/>
                  <a:gd name="connsiteY8" fmla="*/ 711445 h 809174"/>
                  <a:gd name="connsiteX9" fmla="*/ 0 w 2233859"/>
                  <a:gd name="connsiteY9" fmla="*/ 690599 h 809174"/>
                  <a:gd name="connsiteX10" fmla="*/ 0 w 2233859"/>
                  <a:gd name="connsiteY10" fmla="*/ 29480 h 809174"/>
                  <a:gd name="connsiteX0" fmla="*/ 0 w 2232420"/>
                  <a:gd name="connsiteY0" fmla="*/ 29480 h 720080"/>
                  <a:gd name="connsiteX1" fmla="*/ 8635 w 2232420"/>
                  <a:gd name="connsiteY1" fmla="*/ 8634 h 720080"/>
                  <a:gd name="connsiteX2" fmla="*/ 29481 w 2232420"/>
                  <a:gd name="connsiteY2" fmla="*/ 0 h 720080"/>
                  <a:gd name="connsiteX3" fmla="*/ 1914736 w 2232420"/>
                  <a:gd name="connsiteY3" fmla="*/ 0 h 720080"/>
                  <a:gd name="connsiteX4" fmla="*/ 1935582 w 2232420"/>
                  <a:gd name="connsiteY4" fmla="*/ 711446 h 720080"/>
                  <a:gd name="connsiteX5" fmla="*/ 1914736 w 2232420"/>
                  <a:gd name="connsiteY5" fmla="*/ 720080 h 720080"/>
                  <a:gd name="connsiteX6" fmla="*/ 29480 w 2232420"/>
                  <a:gd name="connsiteY6" fmla="*/ 720080 h 720080"/>
                  <a:gd name="connsiteX7" fmla="*/ 8634 w 2232420"/>
                  <a:gd name="connsiteY7" fmla="*/ 711445 h 720080"/>
                  <a:gd name="connsiteX8" fmla="*/ 0 w 2232420"/>
                  <a:gd name="connsiteY8" fmla="*/ 690599 h 720080"/>
                  <a:gd name="connsiteX9" fmla="*/ 0 w 2232420"/>
                  <a:gd name="connsiteY9"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914736 w 2228945"/>
                  <a:gd name="connsiteY4" fmla="*/ 720080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224137 w 2228945"/>
                  <a:gd name="connsiteY4" fmla="*/ 720079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224137 w 2228945"/>
                  <a:gd name="connsiteY4" fmla="*/ 720079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1914736"/>
                  <a:gd name="connsiteY0" fmla="*/ 29480 h 720080"/>
                  <a:gd name="connsiteX1" fmla="*/ 8635 w 1914736"/>
                  <a:gd name="connsiteY1" fmla="*/ 8634 h 720080"/>
                  <a:gd name="connsiteX2" fmla="*/ 29481 w 1914736"/>
                  <a:gd name="connsiteY2" fmla="*/ 0 h 720080"/>
                  <a:gd name="connsiteX3" fmla="*/ 1914736 w 1914736"/>
                  <a:gd name="connsiteY3" fmla="*/ 0 h 720080"/>
                  <a:gd name="connsiteX4" fmla="*/ 1224137 w 1914736"/>
                  <a:gd name="connsiteY4" fmla="*/ 720079 h 720080"/>
                  <a:gd name="connsiteX5" fmla="*/ 29480 w 1914736"/>
                  <a:gd name="connsiteY5" fmla="*/ 720080 h 720080"/>
                  <a:gd name="connsiteX6" fmla="*/ 8634 w 1914736"/>
                  <a:gd name="connsiteY6" fmla="*/ 711445 h 720080"/>
                  <a:gd name="connsiteX7" fmla="*/ 0 w 1914736"/>
                  <a:gd name="connsiteY7" fmla="*/ 690599 h 720080"/>
                  <a:gd name="connsiteX8" fmla="*/ 0 w 1914736"/>
                  <a:gd name="connsiteY8" fmla="*/ 29480 h 720080"/>
                  <a:gd name="connsiteX0" fmla="*/ 0 w 1914736"/>
                  <a:gd name="connsiteY0" fmla="*/ 29480 h 720080"/>
                  <a:gd name="connsiteX1" fmla="*/ 8635 w 1914736"/>
                  <a:gd name="connsiteY1" fmla="*/ 8634 h 720080"/>
                  <a:gd name="connsiteX2" fmla="*/ 29481 w 1914736"/>
                  <a:gd name="connsiteY2" fmla="*/ 0 h 720080"/>
                  <a:gd name="connsiteX3" fmla="*/ 1914736 w 1914736"/>
                  <a:gd name="connsiteY3" fmla="*/ 0 h 720080"/>
                  <a:gd name="connsiteX4" fmla="*/ 1224137 w 1914736"/>
                  <a:gd name="connsiteY4" fmla="*/ 720079 h 720080"/>
                  <a:gd name="connsiteX5" fmla="*/ 29480 w 1914736"/>
                  <a:gd name="connsiteY5" fmla="*/ 720080 h 720080"/>
                  <a:gd name="connsiteX6" fmla="*/ 8634 w 1914736"/>
                  <a:gd name="connsiteY6" fmla="*/ 711445 h 720080"/>
                  <a:gd name="connsiteX7" fmla="*/ 0 w 1914736"/>
                  <a:gd name="connsiteY7" fmla="*/ 690599 h 720080"/>
                  <a:gd name="connsiteX8" fmla="*/ 0 w 1914736"/>
                  <a:gd name="connsiteY8" fmla="*/ 29480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736" h="720080">
                    <a:moveTo>
                      <a:pt x="0" y="29480"/>
                    </a:moveTo>
                    <a:cubicBezTo>
                      <a:pt x="0" y="21661"/>
                      <a:pt x="3106" y="14163"/>
                      <a:pt x="8635" y="8634"/>
                    </a:cubicBezTo>
                    <a:cubicBezTo>
                      <a:pt x="14164" y="3105"/>
                      <a:pt x="21662" y="0"/>
                      <a:pt x="29481" y="0"/>
                    </a:cubicBezTo>
                    <a:lnTo>
                      <a:pt x="1914736" y="0"/>
                    </a:lnTo>
                    <a:cubicBezTo>
                      <a:pt x="1569180" y="131494"/>
                      <a:pt x="1387854" y="395359"/>
                      <a:pt x="1224137" y="720079"/>
                    </a:cubicBezTo>
                    <a:lnTo>
                      <a:pt x="29480" y="720080"/>
                    </a:lnTo>
                    <a:cubicBezTo>
                      <a:pt x="21661" y="720080"/>
                      <a:pt x="14163" y="716974"/>
                      <a:pt x="8634" y="711445"/>
                    </a:cubicBezTo>
                    <a:cubicBezTo>
                      <a:pt x="3105" y="705916"/>
                      <a:pt x="0" y="698418"/>
                      <a:pt x="0" y="690599"/>
                    </a:cubicBezTo>
                    <a:lnTo>
                      <a:pt x="0" y="29480"/>
                    </a:lnTo>
                    <a:close/>
                  </a:path>
                </a:pathLst>
              </a:custGeom>
              <a:solidFill>
                <a:sysClr val="window" lastClr="FFFFFF">
                  <a:alpha val="20000"/>
                </a:sysClr>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smtClean="0">
                  <a:ln>
                    <a:noFill/>
                  </a:ln>
                  <a:solidFill>
                    <a:prstClr val="white"/>
                  </a:solidFill>
                  <a:effectLst/>
                  <a:uLnTx/>
                  <a:uFillTx/>
                  <a:latin typeface="Dinmed"/>
                  <a:ea typeface="-윤고딕130"/>
                  <a:cs typeface="+mn-cs"/>
                </a:endParaRPr>
              </a:p>
            </p:txBody>
          </p:sp>
        </p:grpSp>
        <p:sp>
          <p:nvSpPr>
            <p:cNvPr id="29" name="TextBox 28"/>
            <p:cNvSpPr txBox="1"/>
            <p:nvPr/>
          </p:nvSpPr>
          <p:spPr>
            <a:xfrm>
              <a:off x="524858" y="1457525"/>
              <a:ext cx="7931833" cy="338554"/>
            </a:xfrm>
            <a:prstGeom prst="rect">
              <a:avLst/>
            </a:prstGeom>
            <a:noFill/>
          </p:spPr>
          <p:txBody>
            <a:bodyPr wrap="square" rtlCol="0" anchor="ctr">
              <a:spAutoFit/>
            </a:bodyPr>
            <a:lstStyle/>
            <a:p>
              <a:pPr lvl="0"/>
              <a:r>
                <a:rPr kumimoji="0" lang="ko-KR" altLang="en-US" sz="1600" kern="0" smtClean="0">
                  <a:ln>
                    <a:solidFill>
                      <a:prstClr val="white">
                        <a:alpha val="5000"/>
                      </a:prstClr>
                    </a:solidFill>
                  </a:ln>
                  <a:solidFill>
                    <a:schemeClr val="bg1"/>
                  </a:solidFill>
                  <a:effectLst>
                    <a:outerShdw blurRad="266700" dir="2700000" algn="tl" rotWithShape="0">
                      <a:prstClr val="black">
                        <a:alpha val="66000"/>
                      </a:prstClr>
                    </a:outerShdw>
                  </a:effectLst>
                  <a:latin typeface="HY견고딕" pitchFamily="18" charset="-127"/>
                  <a:ea typeface="HY견고딕" pitchFamily="18" charset="-127"/>
                </a:rPr>
                <a:t>키핑펀딩을 위한 동산 시세 정보 수집 및 데이터 추출 </a:t>
              </a:r>
              <a:r>
                <a:rPr kumimoji="0" lang="en-US" altLang="ko-KR" sz="1600" kern="0" smtClean="0">
                  <a:ln>
                    <a:solidFill>
                      <a:prstClr val="white">
                        <a:alpha val="5000"/>
                      </a:prstClr>
                    </a:solidFill>
                  </a:ln>
                  <a:solidFill>
                    <a:schemeClr val="bg1"/>
                  </a:solidFill>
                  <a:effectLst>
                    <a:outerShdw blurRad="266700" dir="2700000" algn="tl" rotWithShape="0">
                      <a:prstClr val="black">
                        <a:alpha val="66000"/>
                      </a:prstClr>
                    </a:outerShdw>
                  </a:effectLst>
                  <a:latin typeface="HY견고딕" pitchFamily="18" charset="-127"/>
                  <a:ea typeface="HY견고딕" pitchFamily="18" charset="-127"/>
                </a:rPr>
                <a:t>(Java, Web)</a:t>
              </a:r>
              <a:endParaRPr kumimoji="0" lang="ko-KR" altLang="en-US" sz="1600" kern="0" dirty="0">
                <a:ln>
                  <a:solidFill>
                    <a:prstClr val="white">
                      <a:alpha val="5000"/>
                    </a:prstClr>
                  </a:solidFill>
                </a:ln>
                <a:solidFill>
                  <a:schemeClr val="bg1"/>
                </a:solidFill>
                <a:effectLst>
                  <a:outerShdw blurRad="266700" dir="2700000" algn="tl" rotWithShape="0">
                    <a:prstClr val="black">
                      <a:alpha val="66000"/>
                    </a:prstClr>
                  </a:outerShdw>
                </a:effectLst>
                <a:latin typeface="HY견고딕" pitchFamily="18" charset="-127"/>
                <a:ea typeface="HY견고딕" pitchFamily="18" charset="-127"/>
              </a:endParaRPr>
            </a:p>
          </p:txBody>
        </p:sp>
      </p:grpSp>
      <p:pic>
        <p:nvPicPr>
          <p:cNvPr id="36" name="Picture 69" descr="공"/>
          <p:cNvPicPr>
            <a:picLocks noChangeAspect="1" noChangeArrowheads="1"/>
          </p:cNvPicPr>
          <p:nvPr/>
        </p:nvPicPr>
        <p:blipFill>
          <a:blip r:embed="rId2" cstate="print">
            <a:lum bright="-6000" contrast="36000"/>
            <a:extLst>
              <a:ext uri="{28A0092B-C50C-407E-A947-70E740481C1C}">
                <a14:useLocalDpi xmlns:a14="http://schemas.microsoft.com/office/drawing/2010/main" val="0"/>
              </a:ext>
            </a:extLst>
          </a:blip>
          <a:srcRect/>
          <a:stretch>
            <a:fillRect/>
          </a:stretch>
        </p:blipFill>
        <p:spPr bwMode="auto">
          <a:xfrm>
            <a:off x="1088184" y="4426315"/>
            <a:ext cx="144463" cy="136525"/>
          </a:xfrm>
          <a:prstGeom prst="rect">
            <a:avLst/>
          </a:prstGeom>
          <a:noFill/>
          <a:extLst>
            <a:ext uri="{909E8E84-426E-40DD-AFC4-6F175D3DCCD1}">
              <a14:hiddenFill xmlns:a14="http://schemas.microsoft.com/office/drawing/2010/main">
                <a:solidFill>
                  <a:schemeClr val="hlink"/>
                </a:solidFill>
              </a14:hiddenFill>
            </a:ext>
          </a:extLst>
        </p:spPr>
      </p:pic>
      <p:pic>
        <p:nvPicPr>
          <p:cNvPr id="37" name="Picture 69" descr="공"/>
          <p:cNvPicPr>
            <a:picLocks noChangeAspect="1" noChangeArrowheads="1"/>
          </p:cNvPicPr>
          <p:nvPr/>
        </p:nvPicPr>
        <p:blipFill>
          <a:blip r:embed="rId2" cstate="print">
            <a:lum bright="-6000" contrast="36000"/>
            <a:extLst>
              <a:ext uri="{28A0092B-C50C-407E-A947-70E740481C1C}">
                <a14:useLocalDpi xmlns:a14="http://schemas.microsoft.com/office/drawing/2010/main" val="0"/>
              </a:ext>
            </a:extLst>
          </a:blip>
          <a:srcRect/>
          <a:stretch>
            <a:fillRect/>
          </a:stretch>
        </p:blipFill>
        <p:spPr bwMode="auto">
          <a:xfrm>
            <a:off x="1087737" y="4840075"/>
            <a:ext cx="144463" cy="136525"/>
          </a:xfrm>
          <a:prstGeom prst="rect">
            <a:avLst/>
          </a:prstGeom>
          <a:noFill/>
          <a:extLst>
            <a:ext uri="{909E8E84-426E-40DD-AFC4-6F175D3DCCD1}">
              <a14:hiddenFill xmlns:a14="http://schemas.microsoft.com/office/drawing/2010/main">
                <a:solidFill>
                  <a:schemeClr val="hlink"/>
                </a:solidFill>
              </a14:hiddenFill>
            </a:ext>
          </a:extLst>
        </p:spPr>
      </p:pic>
      <p:pic>
        <p:nvPicPr>
          <p:cNvPr id="38" name="Picture 69" descr="공"/>
          <p:cNvPicPr>
            <a:picLocks noChangeAspect="1" noChangeArrowheads="1"/>
          </p:cNvPicPr>
          <p:nvPr/>
        </p:nvPicPr>
        <p:blipFill>
          <a:blip r:embed="rId2" cstate="print">
            <a:lum bright="-6000" contrast="36000"/>
            <a:extLst>
              <a:ext uri="{28A0092B-C50C-407E-A947-70E740481C1C}">
                <a14:useLocalDpi xmlns:a14="http://schemas.microsoft.com/office/drawing/2010/main" val="0"/>
              </a:ext>
            </a:extLst>
          </a:blip>
          <a:srcRect/>
          <a:stretch>
            <a:fillRect/>
          </a:stretch>
        </p:blipFill>
        <p:spPr bwMode="auto">
          <a:xfrm>
            <a:off x="1088184" y="5068040"/>
            <a:ext cx="144463" cy="136525"/>
          </a:xfrm>
          <a:prstGeom prst="rect">
            <a:avLst/>
          </a:prstGeom>
          <a:noFill/>
          <a:extLst>
            <a:ext uri="{909E8E84-426E-40DD-AFC4-6F175D3DCCD1}">
              <a14:hiddenFill xmlns:a14="http://schemas.microsoft.com/office/drawing/2010/main">
                <a:solidFill>
                  <a:schemeClr val="hlink"/>
                </a:solidFill>
              </a14:hiddenFill>
            </a:ext>
          </a:extLst>
        </p:spPr>
      </p:pic>
    </p:spTree>
    <p:extLst>
      <p:ext uri="{BB962C8B-B14F-4D97-AF65-F5344CB8AC3E}">
        <p14:creationId xmlns:p14="http://schemas.microsoft.com/office/powerpoint/2010/main" val="2663045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0"/>
          </p:nvPr>
        </p:nvSpPr>
        <p:spPr/>
        <p:txBody>
          <a:bodyPr anchor="ctr"/>
          <a:lstStyle/>
          <a:p>
            <a:r>
              <a:rPr lang="ko-KR" altLang="en-US" dirty="0" smtClean="0"/>
              <a:t>시각화 분석 지원 </a:t>
            </a:r>
            <a:r>
              <a:rPr lang="en-US" altLang="ko-KR" dirty="0" smtClean="0"/>
              <a:t> –  A</a:t>
            </a:r>
            <a:r>
              <a:rPr lang="ko-KR" altLang="en-US" smtClean="0"/>
              <a:t>사</a:t>
            </a:r>
            <a:endParaRPr lang="ko-KR" altLang="en-US" sz="2400" spc="0" dirty="0">
              <a:solidFill>
                <a:srgbClr val="FF0000"/>
              </a:solidFill>
            </a:endParaRPr>
          </a:p>
        </p:txBody>
      </p:sp>
      <p:sp>
        <p:nvSpPr>
          <p:cNvPr id="4" name="직사각형 3"/>
          <p:cNvSpPr/>
          <p:nvPr/>
        </p:nvSpPr>
        <p:spPr>
          <a:xfrm>
            <a:off x="971599" y="1651240"/>
            <a:ext cx="7236349" cy="4442055"/>
          </a:xfrm>
          <a:prstGeom prst="rect">
            <a:avLst/>
          </a:prstGeom>
          <a:solidFill>
            <a:schemeClr val="bg1">
              <a:lumMod val="75000"/>
              <a:alpha val="49000"/>
            </a:schemeClr>
          </a:solidFill>
          <a:ln>
            <a:no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endParaRPr lang="en-US" altLang="ko-KR" sz="1000" dirty="0" smtClean="0">
              <a:solidFill>
                <a:schemeClr val="tx1"/>
              </a:solidFill>
            </a:endParaRPr>
          </a:p>
          <a:p>
            <a:endParaRPr lang="en-US" altLang="ko-KR" sz="1000" dirty="0" smtClean="0">
              <a:solidFill>
                <a:schemeClr val="tx1"/>
              </a:solidFill>
            </a:endParaRPr>
          </a:p>
          <a:p>
            <a:endParaRPr lang="en-US" altLang="ko-KR" sz="1000" dirty="0" smtClean="0">
              <a:solidFill>
                <a:schemeClr val="tx1"/>
              </a:solidFill>
            </a:endParaRPr>
          </a:p>
          <a:p>
            <a:endParaRPr lang="en-US" altLang="ko-KR" sz="1000" dirty="0">
              <a:solidFill>
                <a:schemeClr val="tx1"/>
              </a:solidFill>
            </a:endParaRPr>
          </a:p>
        </p:txBody>
      </p:sp>
      <p:sp>
        <p:nvSpPr>
          <p:cNvPr id="8" name="직사각형 7"/>
          <p:cNvSpPr/>
          <p:nvPr/>
        </p:nvSpPr>
        <p:spPr>
          <a:xfrm>
            <a:off x="1187624" y="1807577"/>
            <a:ext cx="6840760" cy="289601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5" name="Picture 69" descr="공"/>
          <p:cNvPicPr>
            <a:picLocks noChangeAspect="1" noChangeArrowheads="1"/>
          </p:cNvPicPr>
          <p:nvPr/>
        </p:nvPicPr>
        <p:blipFill>
          <a:blip r:embed="rId2" cstate="print">
            <a:lum bright="-6000" contrast="36000"/>
            <a:extLst>
              <a:ext uri="{28A0092B-C50C-407E-A947-70E740481C1C}">
                <a14:useLocalDpi xmlns:a14="http://schemas.microsoft.com/office/drawing/2010/main" val="0"/>
              </a:ext>
            </a:extLst>
          </a:blip>
          <a:srcRect/>
          <a:stretch>
            <a:fillRect/>
          </a:stretch>
        </p:blipFill>
        <p:spPr bwMode="auto">
          <a:xfrm>
            <a:off x="1115616" y="4916423"/>
            <a:ext cx="144463" cy="136525"/>
          </a:xfrm>
          <a:prstGeom prst="rect">
            <a:avLst/>
          </a:prstGeom>
          <a:noFill/>
          <a:extLst>
            <a:ext uri="{909E8E84-426E-40DD-AFC4-6F175D3DCCD1}">
              <a14:hiddenFill xmlns:a14="http://schemas.microsoft.com/office/drawing/2010/main">
                <a:solidFill>
                  <a:schemeClr val="hlink"/>
                </a:solidFill>
              </a14:hiddenFill>
            </a:ext>
          </a:extLst>
        </p:spPr>
      </p:pic>
      <p:sp>
        <p:nvSpPr>
          <p:cNvPr id="36" name="직사각형 35"/>
          <p:cNvSpPr/>
          <p:nvPr/>
        </p:nvSpPr>
        <p:spPr>
          <a:xfrm>
            <a:off x="1216321" y="4855161"/>
            <a:ext cx="3087200" cy="276999"/>
          </a:xfrm>
          <a:prstGeom prst="rect">
            <a:avLst/>
          </a:prstGeom>
        </p:spPr>
        <p:txBody>
          <a:bodyPr wrap="square">
            <a:spAutoFit/>
          </a:bodyPr>
          <a:lstStyle/>
          <a:p>
            <a:pPr algn="just">
              <a:spcAft>
                <a:spcPts val="600"/>
              </a:spcAft>
            </a:pPr>
            <a:r>
              <a:rPr lang="ko-KR" altLang="en-US" sz="1200" b="1" spc="-150" dirty="0" smtClean="0">
                <a:ln>
                  <a:solidFill>
                    <a:schemeClr val="tx1">
                      <a:lumMod val="65000"/>
                      <a:lumOff val="35000"/>
                      <a:alpha val="0"/>
                    </a:schemeClr>
                  </a:solidFill>
                </a:ln>
                <a:solidFill>
                  <a:schemeClr val="tx2"/>
                </a:solidFill>
                <a:latin typeface="+mn-ea"/>
                <a:ea typeface="+mn-ea"/>
              </a:rPr>
              <a:t>정형 데이터의 </a:t>
            </a:r>
            <a:r>
              <a:rPr lang="en-US" altLang="ko-KR" sz="1200" b="1" spc="-150" dirty="0" smtClean="0">
                <a:ln>
                  <a:solidFill>
                    <a:schemeClr val="tx1">
                      <a:lumMod val="65000"/>
                      <a:lumOff val="35000"/>
                      <a:alpha val="0"/>
                    </a:schemeClr>
                  </a:solidFill>
                </a:ln>
                <a:solidFill>
                  <a:schemeClr val="tx2"/>
                </a:solidFill>
                <a:latin typeface="+mn-ea"/>
                <a:ea typeface="+mn-ea"/>
              </a:rPr>
              <a:t>GPU</a:t>
            </a:r>
            <a:r>
              <a:rPr lang="ko-KR" altLang="en-US" sz="1200" b="1" spc="-150" dirty="0" smtClean="0">
                <a:ln>
                  <a:solidFill>
                    <a:schemeClr val="tx1">
                      <a:lumMod val="65000"/>
                      <a:lumOff val="35000"/>
                      <a:alpha val="0"/>
                    </a:schemeClr>
                  </a:solidFill>
                </a:ln>
                <a:solidFill>
                  <a:schemeClr val="tx2"/>
                </a:solidFill>
                <a:latin typeface="+mn-ea"/>
                <a:ea typeface="+mn-ea"/>
              </a:rPr>
              <a:t>시각화 가속 기술 개발</a:t>
            </a:r>
            <a:endParaRPr lang="en-US" altLang="ko-KR" sz="1200" b="1" spc="-150" dirty="0">
              <a:ln>
                <a:solidFill>
                  <a:schemeClr val="tx1">
                    <a:lumMod val="65000"/>
                    <a:lumOff val="35000"/>
                    <a:alpha val="0"/>
                  </a:schemeClr>
                </a:solidFill>
              </a:ln>
              <a:solidFill>
                <a:schemeClr val="tx2"/>
              </a:solidFill>
              <a:latin typeface="+mn-ea"/>
              <a:ea typeface="+mn-ea"/>
            </a:endParaRPr>
          </a:p>
        </p:txBody>
      </p:sp>
      <p:pic>
        <p:nvPicPr>
          <p:cNvPr id="37" name="Picture 69" descr="공"/>
          <p:cNvPicPr>
            <a:picLocks noChangeAspect="1" noChangeArrowheads="1"/>
          </p:cNvPicPr>
          <p:nvPr/>
        </p:nvPicPr>
        <p:blipFill>
          <a:blip r:embed="rId2" cstate="print">
            <a:lum bright="-6000" contrast="36000"/>
            <a:extLst>
              <a:ext uri="{28A0092B-C50C-407E-A947-70E740481C1C}">
                <a14:useLocalDpi xmlns:a14="http://schemas.microsoft.com/office/drawing/2010/main" val="0"/>
              </a:ext>
            </a:extLst>
          </a:blip>
          <a:srcRect/>
          <a:stretch>
            <a:fillRect/>
          </a:stretch>
        </p:blipFill>
        <p:spPr bwMode="auto">
          <a:xfrm>
            <a:off x="1115616" y="5185066"/>
            <a:ext cx="144463" cy="136525"/>
          </a:xfrm>
          <a:prstGeom prst="rect">
            <a:avLst/>
          </a:prstGeom>
          <a:noFill/>
          <a:extLst>
            <a:ext uri="{909E8E84-426E-40DD-AFC4-6F175D3DCCD1}">
              <a14:hiddenFill xmlns:a14="http://schemas.microsoft.com/office/drawing/2010/main">
                <a:solidFill>
                  <a:schemeClr val="hlink"/>
                </a:solidFill>
              </a14:hiddenFill>
            </a:ext>
          </a:extLst>
        </p:spPr>
      </p:pic>
      <p:sp>
        <p:nvSpPr>
          <p:cNvPr id="38" name="직사각형 37"/>
          <p:cNvSpPr/>
          <p:nvPr/>
        </p:nvSpPr>
        <p:spPr>
          <a:xfrm>
            <a:off x="1216321" y="5114829"/>
            <a:ext cx="3087200" cy="461665"/>
          </a:xfrm>
          <a:prstGeom prst="rect">
            <a:avLst/>
          </a:prstGeom>
        </p:spPr>
        <p:txBody>
          <a:bodyPr wrap="square">
            <a:spAutoFit/>
          </a:bodyPr>
          <a:lstStyle/>
          <a:p>
            <a:pPr algn="just">
              <a:spcAft>
                <a:spcPts val="600"/>
              </a:spcAft>
            </a:pPr>
            <a:r>
              <a:rPr lang="ko-KR" altLang="en-US" sz="1200" b="1" spc="-150" dirty="0" smtClean="0">
                <a:ln>
                  <a:solidFill>
                    <a:schemeClr val="tx1">
                      <a:lumMod val="65000"/>
                      <a:lumOff val="35000"/>
                      <a:alpha val="0"/>
                    </a:schemeClr>
                  </a:solidFill>
                </a:ln>
                <a:solidFill>
                  <a:schemeClr val="tx2"/>
                </a:solidFill>
                <a:latin typeface="+mn-ea"/>
                <a:ea typeface="+mn-ea"/>
              </a:rPr>
              <a:t>정형 데이터의 </a:t>
            </a:r>
            <a:r>
              <a:rPr lang="en-US" altLang="ko-KR" sz="1200" b="1" spc="-150" dirty="0" smtClean="0">
                <a:ln>
                  <a:solidFill>
                    <a:schemeClr val="tx1">
                      <a:lumMod val="65000"/>
                      <a:lumOff val="35000"/>
                      <a:alpha val="0"/>
                    </a:schemeClr>
                  </a:solidFill>
                </a:ln>
                <a:solidFill>
                  <a:schemeClr val="tx2"/>
                </a:solidFill>
                <a:latin typeface="+mn-ea"/>
                <a:ea typeface="+mn-ea"/>
              </a:rPr>
              <a:t>GPU </a:t>
            </a:r>
            <a:r>
              <a:rPr lang="ko-KR" altLang="en-US" sz="1200" b="1" spc="-150" dirty="0" smtClean="0">
                <a:ln>
                  <a:solidFill>
                    <a:schemeClr val="tx1">
                      <a:lumMod val="65000"/>
                      <a:lumOff val="35000"/>
                      <a:alpha val="0"/>
                    </a:schemeClr>
                  </a:solidFill>
                </a:ln>
                <a:solidFill>
                  <a:schemeClr val="tx2"/>
                </a:solidFill>
                <a:latin typeface="+mn-ea"/>
                <a:ea typeface="+mn-ea"/>
              </a:rPr>
              <a:t>기반 데이터 처리 가속 기술 개발</a:t>
            </a:r>
            <a:endParaRPr lang="en-US" altLang="ko-KR" sz="1200" b="1" spc="-150" dirty="0">
              <a:ln>
                <a:solidFill>
                  <a:schemeClr val="tx1">
                    <a:lumMod val="65000"/>
                    <a:lumOff val="35000"/>
                    <a:alpha val="0"/>
                  </a:schemeClr>
                </a:solidFill>
              </a:ln>
              <a:solidFill>
                <a:schemeClr val="tx2"/>
              </a:solidFill>
              <a:latin typeface="+mn-ea"/>
              <a:ea typeface="+mn-ea"/>
            </a:endParaRPr>
          </a:p>
        </p:txBody>
      </p:sp>
      <p:pic>
        <p:nvPicPr>
          <p:cNvPr id="39" name="Picture 69" descr="공"/>
          <p:cNvPicPr>
            <a:picLocks noChangeAspect="1" noChangeArrowheads="1"/>
          </p:cNvPicPr>
          <p:nvPr/>
        </p:nvPicPr>
        <p:blipFill>
          <a:blip r:embed="rId2" cstate="print">
            <a:lum bright="-6000" contrast="36000"/>
            <a:extLst>
              <a:ext uri="{28A0092B-C50C-407E-A947-70E740481C1C}">
                <a14:useLocalDpi xmlns:a14="http://schemas.microsoft.com/office/drawing/2010/main" val="0"/>
              </a:ext>
            </a:extLst>
          </a:blip>
          <a:srcRect/>
          <a:stretch>
            <a:fillRect/>
          </a:stretch>
        </p:blipFill>
        <p:spPr bwMode="auto">
          <a:xfrm>
            <a:off x="4537313" y="4883812"/>
            <a:ext cx="144463" cy="136525"/>
          </a:xfrm>
          <a:prstGeom prst="rect">
            <a:avLst/>
          </a:prstGeom>
          <a:noFill/>
          <a:extLst>
            <a:ext uri="{909E8E84-426E-40DD-AFC4-6F175D3DCCD1}">
              <a14:hiddenFill xmlns:a14="http://schemas.microsoft.com/office/drawing/2010/main">
                <a:solidFill>
                  <a:schemeClr val="hlink"/>
                </a:solidFill>
              </a14:hiddenFill>
            </a:ext>
          </a:extLst>
        </p:spPr>
      </p:pic>
      <p:sp>
        <p:nvSpPr>
          <p:cNvPr id="40" name="직사각형 39"/>
          <p:cNvSpPr/>
          <p:nvPr/>
        </p:nvSpPr>
        <p:spPr>
          <a:xfrm>
            <a:off x="4622548" y="4819593"/>
            <a:ext cx="3087200" cy="276999"/>
          </a:xfrm>
          <a:prstGeom prst="rect">
            <a:avLst/>
          </a:prstGeom>
        </p:spPr>
        <p:txBody>
          <a:bodyPr wrap="square">
            <a:spAutoFit/>
          </a:bodyPr>
          <a:lstStyle/>
          <a:p>
            <a:pPr algn="just">
              <a:spcAft>
                <a:spcPts val="600"/>
              </a:spcAft>
            </a:pPr>
            <a:r>
              <a:rPr lang="en-US" altLang="ko-KR" sz="1200" b="1" spc="-150" dirty="0" smtClean="0">
                <a:ln>
                  <a:solidFill>
                    <a:schemeClr val="tx1">
                      <a:lumMod val="65000"/>
                      <a:lumOff val="35000"/>
                      <a:alpha val="0"/>
                    </a:schemeClr>
                  </a:solidFill>
                </a:ln>
                <a:solidFill>
                  <a:schemeClr val="tx2"/>
                </a:solidFill>
                <a:latin typeface="+mn-ea"/>
                <a:ea typeface="+mn-ea"/>
              </a:rPr>
              <a:t>Server-Client GPU </a:t>
            </a:r>
            <a:r>
              <a:rPr lang="ko-KR" altLang="en-US" sz="1200" b="1" spc="-150" dirty="0" smtClean="0">
                <a:ln>
                  <a:solidFill>
                    <a:schemeClr val="tx1">
                      <a:lumMod val="65000"/>
                      <a:lumOff val="35000"/>
                      <a:alpha val="0"/>
                    </a:schemeClr>
                  </a:solidFill>
                </a:ln>
                <a:solidFill>
                  <a:schemeClr val="tx2"/>
                </a:solidFill>
                <a:latin typeface="+mn-ea"/>
                <a:ea typeface="+mn-ea"/>
              </a:rPr>
              <a:t>시각화 가속 기술 개발</a:t>
            </a:r>
            <a:endParaRPr lang="en-US" altLang="ko-KR" sz="1200" b="1" spc="-150" dirty="0">
              <a:ln>
                <a:solidFill>
                  <a:schemeClr val="tx1">
                    <a:lumMod val="65000"/>
                    <a:lumOff val="35000"/>
                    <a:alpha val="0"/>
                  </a:schemeClr>
                </a:solidFill>
              </a:ln>
              <a:solidFill>
                <a:schemeClr val="tx2"/>
              </a:solidFill>
              <a:latin typeface="+mn-ea"/>
              <a:ea typeface="+mn-ea"/>
            </a:endParaRPr>
          </a:p>
        </p:txBody>
      </p:sp>
      <p:pic>
        <p:nvPicPr>
          <p:cNvPr id="41" name="Picture 69" descr="공"/>
          <p:cNvPicPr>
            <a:picLocks noChangeAspect="1" noChangeArrowheads="1"/>
          </p:cNvPicPr>
          <p:nvPr/>
        </p:nvPicPr>
        <p:blipFill>
          <a:blip r:embed="rId2" cstate="print">
            <a:lum bright="-6000" contrast="36000"/>
            <a:extLst>
              <a:ext uri="{28A0092B-C50C-407E-A947-70E740481C1C}">
                <a14:useLocalDpi xmlns:a14="http://schemas.microsoft.com/office/drawing/2010/main" val="0"/>
              </a:ext>
            </a:extLst>
          </a:blip>
          <a:srcRect/>
          <a:stretch>
            <a:fillRect/>
          </a:stretch>
        </p:blipFill>
        <p:spPr bwMode="auto">
          <a:xfrm>
            <a:off x="4537313" y="5143480"/>
            <a:ext cx="144463" cy="136525"/>
          </a:xfrm>
          <a:prstGeom prst="rect">
            <a:avLst/>
          </a:prstGeom>
          <a:noFill/>
          <a:extLst>
            <a:ext uri="{909E8E84-426E-40DD-AFC4-6F175D3DCCD1}">
              <a14:hiddenFill xmlns:a14="http://schemas.microsoft.com/office/drawing/2010/main">
                <a:solidFill>
                  <a:schemeClr val="hlink"/>
                </a:solidFill>
              </a14:hiddenFill>
            </a:ext>
          </a:extLst>
        </p:spPr>
      </p:pic>
      <p:sp>
        <p:nvSpPr>
          <p:cNvPr id="42" name="직사각형 41"/>
          <p:cNvSpPr/>
          <p:nvPr/>
        </p:nvSpPr>
        <p:spPr>
          <a:xfrm>
            <a:off x="4622548" y="5079261"/>
            <a:ext cx="3405836" cy="461665"/>
          </a:xfrm>
          <a:prstGeom prst="rect">
            <a:avLst/>
          </a:prstGeom>
        </p:spPr>
        <p:txBody>
          <a:bodyPr wrap="square">
            <a:spAutoFit/>
          </a:bodyPr>
          <a:lstStyle/>
          <a:p>
            <a:pPr algn="just">
              <a:spcAft>
                <a:spcPts val="600"/>
              </a:spcAft>
            </a:pPr>
            <a:r>
              <a:rPr lang="ko-KR" altLang="en-US" sz="1200" b="1" spc="-150" dirty="0" smtClean="0">
                <a:ln>
                  <a:solidFill>
                    <a:schemeClr val="tx1">
                      <a:lumMod val="65000"/>
                      <a:lumOff val="35000"/>
                      <a:alpha val="0"/>
                    </a:schemeClr>
                  </a:solidFill>
                </a:ln>
                <a:solidFill>
                  <a:schemeClr val="tx2"/>
                </a:solidFill>
                <a:latin typeface="+mn-ea"/>
                <a:ea typeface="+mn-ea"/>
              </a:rPr>
              <a:t>정형 데이터를 활용한 분산 환경 </a:t>
            </a:r>
            <a:r>
              <a:rPr lang="ko-KR" altLang="en-US" sz="1200" b="1" spc="-150" dirty="0" err="1" smtClean="0">
                <a:ln>
                  <a:solidFill>
                    <a:schemeClr val="tx1">
                      <a:lumMod val="65000"/>
                      <a:lumOff val="35000"/>
                      <a:alpha val="0"/>
                    </a:schemeClr>
                  </a:solidFill>
                </a:ln>
                <a:solidFill>
                  <a:schemeClr val="tx2"/>
                </a:solidFill>
                <a:latin typeface="+mn-ea"/>
                <a:ea typeface="+mn-ea"/>
              </a:rPr>
              <a:t>인메모리</a:t>
            </a:r>
            <a:r>
              <a:rPr lang="ko-KR" altLang="en-US" sz="1200" b="1" spc="-150" dirty="0" smtClean="0">
                <a:ln>
                  <a:solidFill>
                    <a:schemeClr val="tx1">
                      <a:lumMod val="65000"/>
                      <a:lumOff val="35000"/>
                      <a:alpha val="0"/>
                    </a:schemeClr>
                  </a:solidFill>
                </a:ln>
                <a:solidFill>
                  <a:schemeClr val="tx2"/>
                </a:solidFill>
                <a:latin typeface="+mn-ea"/>
                <a:ea typeface="+mn-ea"/>
              </a:rPr>
              <a:t> 기반 시각화 가속 기술 개발</a:t>
            </a:r>
            <a:endParaRPr lang="en-US" altLang="ko-KR" sz="1200" b="1" spc="-150" dirty="0">
              <a:ln>
                <a:solidFill>
                  <a:schemeClr val="tx1">
                    <a:lumMod val="65000"/>
                    <a:lumOff val="35000"/>
                    <a:alpha val="0"/>
                  </a:schemeClr>
                </a:solidFill>
              </a:ln>
              <a:solidFill>
                <a:schemeClr val="tx2"/>
              </a:solidFill>
              <a:latin typeface="+mn-ea"/>
              <a:ea typeface="+mn-ea"/>
            </a:endParaRPr>
          </a:p>
        </p:txBody>
      </p:sp>
      <p:pic>
        <p:nvPicPr>
          <p:cNvPr id="7169" name="_x249210376" descr="EMB000009440ca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7977" y="2011281"/>
            <a:ext cx="6740055" cy="252832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9" descr="공"/>
          <p:cNvPicPr>
            <a:picLocks noChangeAspect="1" noChangeArrowheads="1"/>
          </p:cNvPicPr>
          <p:nvPr/>
        </p:nvPicPr>
        <p:blipFill>
          <a:blip r:embed="rId2" cstate="print">
            <a:lum bright="-6000" contrast="36000"/>
            <a:extLst>
              <a:ext uri="{28A0092B-C50C-407E-A947-70E740481C1C}">
                <a14:useLocalDpi xmlns:a14="http://schemas.microsoft.com/office/drawing/2010/main" val="0"/>
              </a:ext>
            </a:extLst>
          </a:blip>
          <a:srcRect/>
          <a:stretch>
            <a:fillRect/>
          </a:stretch>
        </p:blipFill>
        <p:spPr bwMode="auto">
          <a:xfrm>
            <a:off x="1115616" y="5533201"/>
            <a:ext cx="144463" cy="136525"/>
          </a:xfrm>
          <a:prstGeom prst="rect">
            <a:avLst/>
          </a:prstGeom>
          <a:noFill/>
          <a:extLst>
            <a:ext uri="{909E8E84-426E-40DD-AFC4-6F175D3DCCD1}">
              <a14:hiddenFill xmlns:a14="http://schemas.microsoft.com/office/drawing/2010/main">
                <a:solidFill>
                  <a:schemeClr val="hlink"/>
                </a:solidFill>
              </a14:hiddenFill>
            </a:ext>
          </a:extLst>
        </p:spPr>
      </p:pic>
      <p:sp>
        <p:nvSpPr>
          <p:cNvPr id="44" name="직사각형 43"/>
          <p:cNvSpPr/>
          <p:nvPr/>
        </p:nvSpPr>
        <p:spPr>
          <a:xfrm>
            <a:off x="1216321" y="5467665"/>
            <a:ext cx="3087200" cy="276999"/>
          </a:xfrm>
          <a:prstGeom prst="rect">
            <a:avLst/>
          </a:prstGeom>
        </p:spPr>
        <p:txBody>
          <a:bodyPr wrap="square">
            <a:spAutoFit/>
          </a:bodyPr>
          <a:lstStyle/>
          <a:p>
            <a:pPr algn="just">
              <a:spcAft>
                <a:spcPts val="600"/>
              </a:spcAft>
            </a:pPr>
            <a:r>
              <a:rPr lang="en-US" altLang="ko-KR" sz="1200" b="1" spc="-150" dirty="0" smtClean="0">
                <a:ln>
                  <a:solidFill>
                    <a:schemeClr val="tx1">
                      <a:lumMod val="65000"/>
                      <a:lumOff val="35000"/>
                      <a:alpha val="0"/>
                    </a:schemeClr>
                  </a:solidFill>
                </a:ln>
                <a:solidFill>
                  <a:schemeClr val="tx2"/>
                </a:solidFill>
                <a:latin typeface="+mn-ea"/>
                <a:ea typeface="+mn-ea"/>
              </a:rPr>
              <a:t>Web-based data GPU </a:t>
            </a:r>
            <a:r>
              <a:rPr lang="ko-KR" altLang="en-US" sz="1200" b="1" spc="-150" dirty="0" smtClean="0">
                <a:ln>
                  <a:solidFill>
                    <a:schemeClr val="tx1">
                      <a:lumMod val="65000"/>
                      <a:lumOff val="35000"/>
                      <a:alpha val="0"/>
                    </a:schemeClr>
                  </a:solidFill>
                </a:ln>
                <a:solidFill>
                  <a:schemeClr val="tx2"/>
                </a:solidFill>
                <a:latin typeface="+mn-ea"/>
                <a:ea typeface="+mn-ea"/>
              </a:rPr>
              <a:t>시각화 가속 기술 응용</a:t>
            </a:r>
            <a:endParaRPr lang="en-US" altLang="ko-KR" sz="1200" b="1" spc="-150" dirty="0">
              <a:ln>
                <a:solidFill>
                  <a:schemeClr val="tx1">
                    <a:lumMod val="65000"/>
                    <a:lumOff val="35000"/>
                    <a:alpha val="0"/>
                  </a:schemeClr>
                </a:solidFill>
              </a:ln>
              <a:solidFill>
                <a:schemeClr val="tx2"/>
              </a:solidFill>
              <a:latin typeface="+mn-ea"/>
              <a:ea typeface="+mn-ea"/>
            </a:endParaRPr>
          </a:p>
        </p:txBody>
      </p:sp>
      <p:pic>
        <p:nvPicPr>
          <p:cNvPr id="45" name="Picture 69" descr="공"/>
          <p:cNvPicPr>
            <a:picLocks noChangeAspect="1" noChangeArrowheads="1"/>
          </p:cNvPicPr>
          <p:nvPr/>
        </p:nvPicPr>
        <p:blipFill>
          <a:blip r:embed="rId2" cstate="print">
            <a:lum bright="-6000" contrast="36000"/>
            <a:extLst>
              <a:ext uri="{28A0092B-C50C-407E-A947-70E740481C1C}">
                <a14:useLocalDpi xmlns:a14="http://schemas.microsoft.com/office/drawing/2010/main" val="0"/>
              </a:ext>
            </a:extLst>
          </a:blip>
          <a:srcRect/>
          <a:stretch>
            <a:fillRect/>
          </a:stretch>
        </p:blipFill>
        <p:spPr bwMode="auto">
          <a:xfrm>
            <a:off x="4537313" y="5531885"/>
            <a:ext cx="144463" cy="136525"/>
          </a:xfrm>
          <a:prstGeom prst="rect">
            <a:avLst/>
          </a:prstGeom>
          <a:noFill/>
          <a:extLst>
            <a:ext uri="{909E8E84-426E-40DD-AFC4-6F175D3DCCD1}">
              <a14:hiddenFill xmlns:a14="http://schemas.microsoft.com/office/drawing/2010/main">
                <a:solidFill>
                  <a:schemeClr val="hlink"/>
                </a:solidFill>
              </a14:hiddenFill>
            </a:ext>
          </a:extLst>
        </p:spPr>
      </p:pic>
      <p:sp>
        <p:nvSpPr>
          <p:cNvPr id="46" name="직사각형 45"/>
          <p:cNvSpPr/>
          <p:nvPr/>
        </p:nvSpPr>
        <p:spPr>
          <a:xfrm>
            <a:off x="4622548" y="5467665"/>
            <a:ext cx="3405836" cy="461665"/>
          </a:xfrm>
          <a:prstGeom prst="rect">
            <a:avLst/>
          </a:prstGeom>
        </p:spPr>
        <p:txBody>
          <a:bodyPr wrap="square">
            <a:spAutoFit/>
          </a:bodyPr>
          <a:lstStyle/>
          <a:p>
            <a:pPr algn="just">
              <a:spcAft>
                <a:spcPts val="600"/>
              </a:spcAft>
            </a:pPr>
            <a:r>
              <a:rPr lang="ko-KR" altLang="en-US" sz="1200" b="1" spc="-150" dirty="0" smtClean="0">
                <a:ln>
                  <a:solidFill>
                    <a:schemeClr val="tx1">
                      <a:lumMod val="65000"/>
                      <a:lumOff val="35000"/>
                      <a:alpha val="0"/>
                    </a:schemeClr>
                  </a:solidFill>
                </a:ln>
                <a:solidFill>
                  <a:schemeClr val="tx2"/>
                </a:solidFill>
                <a:latin typeface="+mn-ea"/>
                <a:ea typeface="+mn-ea"/>
              </a:rPr>
              <a:t>효율적인 </a:t>
            </a:r>
            <a:r>
              <a:rPr lang="ko-KR" altLang="en-US" sz="1200" b="1" spc="-150" dirty="0" err="1" smtClean="0">
                <a:ln>
                  <a:solidFill>
                    <a:schemeClr val="tx1">
                      <a:lumMod val="65000"/>
                      <a:lumOff val="35000"/>
                      <a:alpha val="0"/>
                    </a:schemeClr>
                  </a:solidFill>
                </a:ln>
                <a:solidFill>
                  <a:schemeClr val="tx2"/>
                </a:solidFill>
                <a:latin typeface="+mn-ea"/>
                <a:ea typeface="+mn-ea"/>
              </a:rPr>
              <a:t>스트림</a:t>
            </a:r>
            <a:r>
              <a:rPr lang="ko-KR" altLang="en-US" sz="1200" b="1" spc="-150" dirty="0" smtClean="0">
                <a:ln>
                  <a:solidFill>
                    <a:schemeClr val="tx1">
                      <a:lumMod val="65000"/>
                      <a:lumOff val="35000"/>
                      <a:alpha val="0"/>
                    </a:schemeClr>
                  </a:solidFill>
                </a:ln>
                <a:solidFill>
                  <a:schemeClr val="tx2"/>
                </a:solidFill>
                <a:latin typeface="+mn-ea"/>
                <a:ea typeface="+mn-ea"/>
              </a:rPr>
              <a:t> 데이터 분석을 위한 시각화 기법</a:t>
            </a:r>
            <a:r>
              <a:rPr lang="en-US" altLang="ko-KR" sz="1200" b="1" spc="-150" dirty="0" smtClean="0">
                <a:ln>
                  <a:solidFill>
                    <a:schemeClr val="tx1">
                      <a:lumMod val="65000"/>
                      <a:lumOff val="35000"/>
                      <a:alpha val="0"/>
                    </a:schemeClr>
                  </a:solidFill>
                </a:ln>
                <a:solidFill>
                  <a:schemeClr val="tx2"/>
                </a:solidFill>
                <a:latin typeface="+mn-ea"/>
                <a:ea typeface="+mn-ea"/>
              </a:rPr>
              <a:t>, </a:t>
            </a:r>
            <a:r>
              <a:rPr lang="ko-KR" altLang="en-US" sz="1200" b="1" spc="-150" dirty="0" smtClean="0">
                <a:ln>
                  <a:solidFill>
                    <a:schemeClr val="tx1">
                      <a:lumMod val="65000"/>
                      <a:lumOff val="35000"/>
                      <a:alpha val="0"/>
                    </a:schemeClr>
                  </a:solidFill>
                </a:ln>
                <a:solidFill>
                  <a:schemeClr val="tx2"/>
                </a:solidFill>
                <a:latin typeface="+mn-ea"/>
                <a:ea typeface="+mn-ea"/>
              </a:rPr>
              <a:t>분석 기법 고도화</a:t>
            </a:r>
            <a:endParaRPr lang="en-US" altLang="ko-KR" sz="1200" b="1" spc="-150" dirty="0">
              <a:ln>
                <a:solidFill>
                  <a:schemeClr val="tx1">
                    <a:lumMod val="65000"/>
                    <a:lumOff val="35000"/>
                    <a:alpha val="0"/>
                  </a:schemeClr>
                </a:solidFill>
              </a:ln>
              <a:solidFill>
                <a:schemeClr val="tx2"/>
              </a:solidFill>
              <a:latin typeface="+mn-ea"/>
              <a:ea typeface="+mn-ea"/>
            </a:endParaRPr>
          </a:p>
        </p:txBody>
      </p:sp>
      <p:grpSp>
        <p:nvGrpSpPr>
          <p:cNvPr id="25" name="그룹 24"/>
          <p:cNvGrpSpPr/>
          <p:nvPr/>
        </p:nvGrpSpPr>
        <p:grpSpPr>
          <a:xfrm>
            <a:off x="928662" y="1156954"/>
            <a:ext cx="7293516" cy="471846"/>
            <a:chOff x="395536" y="1385518"/>
            <a:chExt cx="8496944" cy="471846"/>
          </a:xfrm>
        </p:grpSpPr>
        <p:grpSp>
          <p:nvGrpSpPr>
            <p:cNvPr id="26" name="그룹 200"/>
            <p:cNvGrpSpPr/>
            <p:nvPr/>
          </p:nvGrpSpPr>
          <p:grpSpPr>
            <a:xfrm>
              <a:off x="395536" y="1385518"/>
              <a:ext cx="8496944" cy="471846"/>
              <a:chOff x="-1085098" y="4293096"/>
              <a:chExt cx="5193516" cy="374484"/>
            </a:xfrm>
          </p:grpSpPr>
          <p:sp>
            <p:nvSpPr>
              <p:cNvPr id="28" name="AutoShape 153"/>
              <p:cNvSpPr>
                <a:spLocks noChangeArrowheads="1"/>
              </p:cNvSpPr>
              <p:nvPr/>
            </p:nvSpPr>
            <p:spPr bwMode="auto">
              <a:xfrm>
                <a:off x="-1085098" y="4293096"/>
                <a:ext cx="5193516" cy="369336"/>
              </a:xfrm>
              <a:prstGeom prst="roundRect">
                <a:avLst>
                  <a:gd name="adj" fmla="val 5890"/>
                </a:avLst>
              </a:prstGeom>
              <a:gradFill flip="none" rotWithShape="1">
                <a:gsLst>
                  <a:gs pos="0">
                    <a:srgbClr val="D6ECFF">
                      <a:lumMod val="50000"/>
                      <a:shade val="30000"/>
                      <a:satMod val="115000"/>
                    </a:srgbClr>
                  </a:gs>
                  <a:gs pos="50000">
                    <a:srgbClr val="D6ECFF">
                      <a:lumMod val="50000"/>
                      <a:shade val="67500"/>
                      <a:satMod val="115000"/>
                    </a:srgbClr>
                  </a:gs>
                  <a:gs pos="100000">
                    <a:srgbClr val="D6ECFF">
                      <a:lumMod val="50000"/>
                      <a:shade val="100000"/>
                      <a:satMod val="115000"/>
                    </a:srgbClr>
                  </a:gs>
                </a:gsLst>
                <a:lin ang="16200000" scaled="1"/>
                <a:tileRect/>
              </a:gradFill>
              <a:ln w="25400">
                <a:solidFill>
                  <a:sysClr val="window" lastClr="FFFFFF"/>
                </a:solidFill>
                <a:round/>
                <a:headEnd/>
                <a:tailEnd/>
              </a:ln>
              <a:effectLst>
                <a:outerShdw blurRad="127000" dir="2700000" algn="tl" rotWithShape="0">
                  <a:srgbClr val="D6ECFF">
                    <a:lumMod val="25000"/>
                    <a:alpha val="40000"/>
                  </a:srgbClr>
                </a:outerShdw>
              </a:effectLst>
            </p:spPr>
            <p:txBody>
              <a:bodyPr wrap="none" tIns="108000" anchor="ctr" anchorCtr="0">
                <a:scene3d>
                  <a:camera prst="orthographicFront"/>
                  <a:lightRig rig="threePt" dir="t"/>
                </a:scene3d>
                <a:sp3d extrusionH="57150" contourW="31750">
                  <a:bevelT w="0" prst="coolSlant"/>
                </a:sp3d>
              </a:bodyPr>
              <a:lstStyle/>
              <a:p>
                <a:pPr marL="0" marR="0" lvl="0" indent="-180975" defTabSz="914400" eaLnBrk="1" fontAlgn="auto" latinLnBrk="0" hangingPunct="1">
                  <a:lnSpc>
                    <a:spcPct val="80000"/>
                  </a:lnSpc>
                  <a:spcBef>
                    <a:spcPts val="0"/>
                  </a:spcBef>
                  <a:spcAft>
                    <a:spcPts val="0"/>
                  </a:spcAft>
                  <a:buClr>
                    <a:srgbClr val="FFFFFF"/>
                  </a:buClr>
                  <a:buSzTx/>
                  <a:buFontTx/>
                  <a:buNone/>
                  <a:tabLst/>
                  <a:defRPr/>
                </a:pPr>
                <a:endParaRPr kumimoji="0" lang="ko-KR" altLang="en-US" kern="0" dirty="0">
                  <a:ln>
                    <a:solidFill>
                      <a:prstClr val="white">
                        <a:alpha val="5000"/>
                      </a:prstClr>
                    </a:solidFill>
                  </a:ln>
                  <a:solidFill>
                    <a:srgbClr val="FFFF00"/>
                  </a:solidFill>
                  <a:effectLst>
                    <a:outerShdw blurRad="266700" dir="2700000" algn="tl" rotWithShape="0">
                      <a:prstClr val="black">
                        <a:alpha val="66000"/>
                      </a:prstClr>
                    </a:outerShdw>
                  </a:effectLst>
                  <a:latin typeface="HY견고딕" pitchFamily="18" charset="-127"/>
                  <a:ea typeface="HY견고딕" pitchFamily="18" charset="-127"/>
                </a:endParaRPr>
              </a:p>
            </p:txBody>
          </p:sp>
          <p:sp>
            <p:nvSpPr>
              <p:cNvPr id="47" name="자유형 204"/>
              <p:cNvSpPr/>
              <p:nvPr/>
            </p:nvSpPr>
            <p:spPr>
              <a:xfrm>
                <a:off x="-1085098" y="4293512"/>
                <a:ext cx="1483862" cy="374068"/>
              </a:xfrm>
              <a:custGeom>
                <a:avLst/>
                <a:gdLst>
                  <a:gd name="connsiteX0" fmla="*/ 0 w 1944216"/>
                  <a:gd name="connsiteY0" fmla="*/ 29480 h 720080"/>
                  <a:gd name="connsiteX1" fmla="*/ 8635 w 1944216"/>
                  <a:gd name="connsiteY1" fmla="*/ 8634 h 720080"/>
                  <a:gd name="connsiteX2" fmla="*/ 29481 w 1944216"/>
                  <a:gd name="connsiteY2" fmla="*/ 0 h 720080"/>
                  <a:gd name="connsiteX3" fmla="*/ 1914736 w 1944216"/>
                  <a:gd name="connsiteY3" fmla="*/ 0 h 720080"/>
                  <a:gd name="connsiteX4" fmla="*/ 1935582 w 1944216"/>
                  <a:gd name="connsiteY4" fmla="*/ 8635 h 720080"/>
                  <a:gd name="connsiteX5" fmla="*/ 1944216 w 1944216"/>
                  <a:gd name="connsiteY5" fmla="*/ 29481 h 720080"/>
                  <a:gd name="connsiteX6" fmla="*/ 1944216 w 1944216"/>
                  <a:gd name="connsiteY6" fmla="*/ 690600 h 720080"/>
                  <a:gd name="connsiteX7" fmla="*/ 1935582 w 1944216"/>
                  <a:gd name="connsiteY7" fmla="*/ 711446 h 720080"/>
                  <a:gd name="connsiteX8" fmla="*/ 1914736 w 1944216"/>
                  <a:gd name="connsiteY8" fmla="*/ 720080 h 720080"/>
                  <a:gd name="connsiteX9" fmla="*/ 29480 w 1944216"/>
                  <a:gd name="connsiteY9" fmla="*/ 720080 h 720080"/>
                  <a:gd name="connsiteX10" fmla="*/ 8634 w 1944216"/>
                  <a:gd name="connsiteY10" fmla="*/ 711445 h 720080"/>
                  <a:gd name="connsiteX11" fmla="*/ 0 w 1944216"/>
                  <a:gd name="connsiteY11" fmla="*/ 690599 h 720080"/>
                  <a:gd name="connsiteX12" fmla="*/ 0 w 1944216"/>
                  <a:gd name="connsiteY12" fmla="*/ 29480 h 720080"/>
                  <a:gd name="connsiteX0" fmla="*/ 0 w 1944216"/>
                  <a:gd name="connsiteY0" fmla="*/ 135945 h 914200"/>
                  <a:gd name="connsiteX1" fmla="*/ 8635 w 1944216"/>
                  <a:gd name="connsiteY1" fmla="*/ 115099 h 914200"/>
                  <a:gd name="connsiteX2" fmla="*/ 29481 w 1944216"/>
                  <a:gd name="connsiteY2" fmla="*/ 106465 h 914200"/>
                  <a:gd name="connsiteX3" fmla="*/ 1914736 w 1944216"/>
                  <a:gd name="connsiteY3" fmla="*/ 106465 h 914200"/>
                  <a:gd name="connsiteX4" fmla="*/ 1935582 w 1944216"/>
                  <a:gd name="connsiteY4" fmla="*/ 115100 h 914200"/>
                  <a:gd name="connsiteX5" fmla="*/ 1944216 w 1944216"/>
                  <a:gd name="connsiteY5" fmla="*/ 797065 h 914200"/>
                  <a:gd name="connsiteX6" fmla="*/ 1935582 w 1944216"/>
                  <a:gd name="connsiteY6" fmla="*/ 817911 h 914200"/>
                  <a:gd name="connsiteX7" fmla="*/ 1914736 w 1944216"/>
                  <a:gd name="connsiteY7" fmla="*/ 826545 h 914200"/>
                  <a:gd name="connsiteX8" fmla="*/ 29480 w 1944216"/>
                  <a:gd name="connsiteY8" fmla="*/ 826545 h 914200"/>
                  <a:gd name="connsiteX9" fmla="*/ 8634 w 1944216"/>
                  <a:gd name="connsiteY9" fmla="*/ 817910 h 914200"/>
                  <a:gd name="connsiteX10" fmla="*/ 0 w 1944216"/>
                  <a:gd name="connsiteY10" fmla="*/ 797064 h 914200"/>
                  <a:gd name="connsiteX11" fmla="*/ 0 w 1944216"/>
                  <a:gd name="connsiteY11" fmla="*/ 135945 h 914200"/>
                  <a:gd name="connsiteX0" fmla="*/ 0 w 2233859"/>
                  <a:gd name="connsiteY0" fmla="*/ 29480 h 809174"/>
                  <a:gd name="connsiteX1" fmla="*/ 8635 w 2233859"/>
                  <a:gd name="connsiteY1" fmla="*/ 8634 h 809174"/>
                  <a:gd name="connsiteX2" fmla="*/ 29481 w 2233859"/>
                  <a:gd name="connsiteY2" fmla="*/ 0 h 809174"/>
                  <a:gd name="connsiteX3" fmla="*/ 1914736 w 2233859"/>
                  <a:gd name="connsiteY3" fmla="*/ 0 h 809174"/>
                  <a:gd name="connsiteX4" fmla="*/ 1944216 w 2233859"/>
                  <a:gd name="connsiteY4" fmla="*/ 690600 h 809174"/>
                  <a:gd name="connsiteX5" fmla="*/ 1935582 w 2233859"/>
                  <a:gd name="connsiteY5" fmla="*/ 711446 h 809174"/>
                  <a:gd name="connsiteX6" fmla="*/ 1914736 w 2233859"/>
                  <a:gd name="connsiteY6" fmla="*/ 720080 h 809174"/>
                  <a:gd name="connsiteX7" fmla="*/ 29480 w 2233859"/>
                  <a:gd name="connsiteY7" fmla="*/ 720080 h 809174"/>
                  <a:gd name="connsiteX8" fmla="*/ 8634 w 2233859"/>
                  <a:gd name="connsiteY8" fmla="*/ 711445 h 809174"/>
                  <a:gd name="connsiteX9" fmla="*/ 0 w 2233859"/>
                  <a:gd name="connsiteY9" fmla="*/ 690599 h 809174"/>
                  <a:gd name="connsiteX10" fmla="*/ 0 w 2233859"/>
                  <a:gd name="connsiteY10" fmla="*/ 29480 h 809174"/>
                  <a:gd name="connsiteX0" fmla="*/ 0 w 2232420"/>
                  <a:gd name="connsiteY0" fmla="*/ 29480 h 720080"/>
                  <a:gd name="connsiteX1" fmla="*/ 8635 w 2232420"/>
                  <a:gd name="connsiteY1" fmla="*/ 8634 h 720080"/>
                  <a:gd name="connsiteX2" fmla="*/ 29481 w 2232420"/>
                  <a:gd name="connsiteY2" fmla="*/ 0 h 720080"/>
                  <a:gd name="connsiteX3" fmla="*/ 1914736 w 2232420"/>
                  <a:gd name="connsiteY3" fmla="*/ 0 h 720080"/>
                  <a:gd name="connsiteX4" fmla="*/ 1935582 w 2232420"/>
                  <a:gd name="connsiteY4" fmla="*/ 711446 h 720080"/>
                  <a:gd name="connsiteX5" fmla="*/ 1914736 w 2232420"/>
                  <a:gd name="connsiteY5" fmla="*/ 720080 h 720080"/>
                  <a:gd name="connsiteX6" fmla="*/ 29480 w 2232420"/>
                  <a:gd name="connsiteY6" fmla="*/ 720080 h 720080"/>
                  <a:gd name="connsiteX7" fmla="*/ 8634 w 2232420"/>
                  <a:gd name="connsiteY7" fmla="*/ 711445 h 720080"/>
                  <a:gd name="connsiteX8" fmla="*/ 0 w 2232420"/>
                  <a:gd name="connsiteY8" fmla="*/ 690599 h 720080"/>
                  <a:gd name="connsiteX9" fmla="*/ 0 w 2232420"/>
                  <a:gd name="connsiteY9"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914736 w 2228945"/>
                  <a:gd name="connsiteY4" fmla="*/ 720080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224137 w 2228945"/>
                  <a:gd name="connsiteY4" fmla="*/ 720079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224137 w 2228945"/>
                  <a:gd name="connsiteY4" fmla="*/ 720079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1914736"/>
                  <a:gd name="connsiteY0" fmla="*/ 29480 h 720080"/>
                  <a:gd name="connsiteX1" fmla="*/ 8635 w 1914736"/>
                  <a:gd name="connsiteY1" fmla="*/ 8634 h 720080"/>
                  <a:gd name="connsiteX2" fmla="*/ 29481 w 1914736"/>
                  <a:gd name="connsiteY2" fmla="*/ 0 h 720080"/>
                  <a:gd name="connsiteX3" fmla="*/ 1914736 w 1914736"/>
                  <a:gd name="connsiteY3" fmla="*/ 0 h 720080"/>
                  <a:gd name="connsiteX4" fmla="*/ 1224137 w 1914736"/>
                  <a:gd name="connsiteY4" fmla="*/ 720079 h 720080"/>
                  <a:gd name="connsiteX5" fmla="*/ 29480 w 1914736"/>
                  <a:gd name="connsiteY5" fmla="*/ 720080 h 720080"/>
                  <a:gd name="connsiteX6" fmla="*/ 8634 w 1914736"/>
                  <a:gd name="connsiteY6" fmla="*/ 711445 h 720080"/>
                  <a:gd name="connsiteX7" fmla="*/ 0 w 1914736"/>
                  <a:gd name="connsiteY7" fmla="*/ 690599 h 720080"/>
                  <a:gd name="connsiteX8" fmla="*/ 0 w 1914736"/>
                  <a:gd name="connsiteY8" fmla="*/ 29480 h 720080"/>
                  <a:gd name="connsiteX0" fmla="*/ 0 w 1914736"/>
                  <a:gd name="connsiteY0" fmla="*/ 29480 h 720080"/>
                  <a:gd name="connsiteX1" fmla="*/ 8635 w 1914736"/>
                  <a:gd name="connsiteY1" fmla="*/ 8634 h 720080"/>
                  <a:gd name="connsiteX2" fmla="*/ 29481 w 1914736"/>
                  <a:gd name="connsiteY2" fmla="*/ 0 h 720080"/>
                  <a:gd name="connsiteX3" fmla="*/ 1914736 w 1914736"/>
                  <a:gd name="connsiteY3" fmla="*/ 0 h 720080"/>
                  <a:gd name="connsiteX4" fmla="*/ 1224137 w 1914736"/>
                  <a:gd name="connsiteY4" fmla="*/ 720079 h 720080"/>
                  <a:gd name="connsiteX5" fmla="*/ 29480 w 1914736"/>
                  <a:gd name="connsiteY5" fmla="*/ 720080 h 720080"/>
                  <a:gd name="connsiteX6" fmla="*/ 8634 w 1914736"/>
                  <a:gd name="connsiteY6" fmla="*/ 711445 h 720080"/>
                  <a:gd name="connsiteX7" fmla="*/ 0 w 1914736"/>
                  <a:gd name="connsiteY7" fmla="*/ 690599 h 720080"/>
                  <a:gd name="connsiteX8" fmla="*/ 0 w 1914736"/>
                  <a:gd name="connsiteY8" fmla="*/ 29480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736" h="720080">
                    <a:moveTo>
                      <a:pt x="0" y="29480"/>
                    </a:moveTo>
                    <a:cubicBezTo>
                      <a:pt x="0" y="21661"/>
                      <a:pt x="3106" y="14163"/>
                      <a:pt x="8635" y="8634"/>
                    </a:cubicBezTo>
                    <a:cubicBezTo>
                      <a:pt x="14164" y="3105"/>
                      <a:pt x="21662" y="0"/>
                      <a:pt x="29481" y="0"/>
                    </a:cubicBezTo>
                    <a:lnTo>
                      <a:pt x="1914736" y="0"/>
                    </a:lnTo>
                    <a:cubicBezTo>
                      <a:pt x="1569180" y="131494"/>
                      <a:pt x="1387854" y="395359"/>
                      <a:pt x="1224137" y="720079"/>
                    </a:cubicBezTo>
                    <a:lnTo>
                      <a:pt x="29480" y="720080"/>
                    </a:lnTo>
                    <a:cubicBezTo>
                      <a:pt x="21661" y="720080"/>
                      <a:pt x="14163" y="716974"/>
                      <a:pt x="8634" y="711445"/>
                    </a:cubicBezTo>
                    <a:cubicBezTo>
                      <a:pt x="3105" y="705916"/>
                      <a:pt x="0" y="698418"/>
                      <a:pt x="0" y="690599"/>
                    </a:cubicBezTo>
                    <a:lnTo>
                      <a:pt x="0" y="29480"/>
                    </a:lnTo>
                    <a:close/>
                  </a:path>
                </a:pathLst>
              </a:custGeom>
              <a:solidFill>
                <a:sysClr val="window" lastClr="FFFFFF">
                  <a:alpha val="20000"/>
                </a:sysClr>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smtClean="0">
                  <a:ln>
                    <a:noFill/>
                  </a:ln>
                  <a:solidFill>
                    <a:prstClr val="white"/>
                  </a:solidFill>
                  <a:effectLst/>
                  <a:uLnTx/>
                  <a:uFillTx/>
                  <a:latin typeface="Dinmed"/>
                  <a:ea typeface="-윤고딕130"/>
                  <a:cs typeface="+mn-cs"/>
                </a:endParaRPr>
              </a:p>
            </p:txBody>
          </p:sp>
        </p:grpSp>
        <p:sp>
          <p:nvSpPr>
            <p:cNvPr id="27" name="TextBox 26"/>
            <p:cNvSpPr txBox="1"/>
            <p:nvPr/>
          </p:nvSpPr>
          <p:spPr>
            <a:xfrm>
              <a:off x="524858" y="1457525"/>
              <a:ext cx="7931833" cy="338554"/>
            </a:xfrm>
            <a:prstGeom prst="rect">
              <a:avLst/>
            </a:prstGeom>
            <a:noFill/>
          </p:spPr>
          <p:txBody>
            <a:bodyPr wrap="square" rtlCol="0" anchor="ctr">
              <a:spAutoFit/>
            </a:bodyPr>
            <a:lstStyle/>
            <a:p>
              <a:pPr lvl="0"/>
              <a:r>
                <a:rPr kumimoji="0" lang="ko-KR" altLang="en-US" sz="1600" kern="0" smtClean="0">
                  <a:ln>
                    <a:solidFill>
                      <a:prstClr val="white">
                        <a:alpha val="5000"/>
                      </a:prstClr>
                    </a:solidFill>
                  </a:ln>
                  <a:solidFill>
                    <a:schemeClr val="bg1"/>
                  </a:solidFill>
                  <a:effectLst>
                    <a:outerShdw blurRad="266700" dir="2700000" algn="tl" rotWithShape="0">
                      <a:prstClr val="black">
                        <a:alpha val="66000"/>
                      </a:prstClr>
                    </a:outerShdw>
                  </a:effectLst>
                  <a:latin typeface="HY견고딕" pitchFamily="18" charset="-127"/>
                  <a:ea typeface="HY견고딕" pitchFamily="18" charset="-127"/>
                </a:rPr>
                <a:t>스트림 데이터 고속 시각화 및 시각화 기반 분석 기술 개발 지원</a:t>
              </a:r>
              <a:endParaRPr kumimoji="0" lang="ko-KR" altLang="en-US" sz="1600" kern="0" dirty="0">
                <a:ln>
                  <a:solidFill>
                    <a:prstClr val="white">
                      <a:alpha val="5000"/>
                    </a:prstClr>
                  </a:solidFill>
                </a:ln>
                <a:solidFill>
                  <a:schemeClr val="bg1"/>
                </a:solidFill>
                <a:effectLst>
                  <a:outerShdw blurRad="266700" dir="2700000" algn="tl" rotWithShape="0">
                    <a:prstClr val="black">
                      <a:alpha val="66000"/>
                    </a:prstClr>
                  </a:outerShdw>
                </a:effectLst>
                <a:latin typeface="HY견고딕" pitchFamily="18" charset="-127"/>
                <a:ea typeface="HY견고딕" pitchFamily="18" charset="-127"/>
              </a:endParaRPr>
            </a:p>
          </p:txBody>
        </p:sp>
      </p:grpSp>
    </p:spTree>
    <p:extLst>
      <p:ext uri="{BB962C8B-B14F-4D97-AF65-F5344CB8AC3E}">
        <p14:creationId xmlns:p14="http://schemas.microsoft.com/office/powerpoint/2010/main" val="38849295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0"/>
          </p:nvPr>
        </p:nvSpPr>
        <p:spPr/>
        <p:txBody>
          <a:bodyPr anchor="ctr"/>
          <a:lstStyle/>
          <a:p>
            <a:r>
              <a:rPr lang="ko-KR" altLang="en-US" dirty="0" smtClean="0"/>
              <a:t>수요예측 및 데이터 </a:t>
            </a:r>
            <a:r>
              <a:rPr lang="ko-KR" altLang="en-US" dirty="0" err="1" smtClean="0"/>
              <a:t>마이닝</a:t>
            </a:r>
            <a:r>
              <a:rPr lang="en-US" altLang="ko-KR" dirty="0" smtClean="0"/>
              <a:t> – F</a:t>
            </a:r>
            <a:r>
              <a:rPr lang="ko-KR" altLang="en-US" smtClean="0"/>
              <a:t>사</a:t>
            </a:r>
            <a:endParaRPr lang="ko-KR" altLang="en-US" sz="2400" spc="0" dirty="0">
              <a:solidFill>
                <a:srgbClr val="FF0000"/>
              </a:solidFill>
            </a:endParaRPr>
          </a:p>
        </p:txBody>
      </p:sp>
      <p:sp>
        <p:nvSpPr>
          <p:cNvPr id="4" name="직사각형 3"/>
          <p:cNvSpPr/>
          <p:nvPr/>
        </p:nvSpPr>
        <p:spPr>
          <a:xfrm>
            <a:off x="971599" y="1700808"/>
            <a:ext cx="7236349" cy="4351358"/>
          </a:xfrm>
          <a:prstGeom prst="rect">
            <a:avLst/>
          </a:prstGeom>
          <a:solidFill>
            <a:schemeClr val="bg1">
              <a:lumMod val="75000"/>
              <a:alpha val="49000"/>
            </a:schemeClr>
          </a:solidFill>
          <a:ln>
            <a:no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endParaRPr lang="en-US" altLang="ko-KR" sz="1000" dirty="0" smtClean="0">
              <a:solidFill>
                <a:schemeClr val="tx1"/>
              </a:solidFill>
            </a:endParaRPr>
          </a:p>
          <a:p>
            <a:endParaRPr lang="en-US" altLang="ko-KR" sz="1000" dirty="0" smtClean="0">
              <a:solidFill>
                <a:schemeClr val="tx1"/>
              </a:solidFill>
            </a:endParaRPr>
          </a:p>
          <a:p>
            <a:endParaRPr lang="en-US" altLang="ko-KR" sz="1000" dirty="0" smtClean="0">
              <a:solidFill>
                <a:schemeClr val="tx1"/>
              </a:solidFill>
            </a:endParaRPr>
          </a:p>
          <a:p>
            <a:endParaRPr lang="en-US" altLang="ko-KR" sz="1000" dirty="0">
              <a:solidFill>
                <a:schemeClr val="tx1"/>
              </a:solidFill>
            </a:endParaRPr>
          </a:p>
        </p:txBody>
      </p:sp>
      <p:sp>
        <p:nvSpPr>
          <p:cNvPr id="8" name="직사각형 7"/>
          <p:cNvSpPr/>
          <p:nvPr/>
        </p:nvSpPr>
        <p:spPr>
          <a:xfrm>
            <a:off x="1187624" y="1798571"/>
            <a:ext cx="6768752" cy="334943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Picture 69" descr="공"/>
          <p:cNvPicPr>
            <a:picLocks noChangeAspect="1" noChangeArrowheads="1"/>
          </p:cNvPicPr>
          <p:nvPr/>
        </p:nvPicPr>
        <p:blipFill>
          <a:blip r:embed="rId2" cstate="print">
            <a:lum bright="-6000" contrast="36000"/>
            <a:extLst>
              <a:ext uri="{28A0092B-C50C-407E-A947-70E740481C1C}">
                <a14:useLocalDpi xmlns:a14="http://schemas.microsoft.com/office/drawing/2010/main" val="0"/>
              </a:ext>
            </a:extLst>
          </a:blip>
          <a:srcRect/>
          <a:stretch>
            <a:fillRect/>
          </a:stretch>
        </p:blipFill>
        <p:spPr bwMode="auto">
          <a:xfrm>
            <a:off x="1160192" y="5317697"/>
            <a:ext cx="144463" cy="136525"/>
          </a:xfrm>
          <a:prstGeom prst="rect">
            <a:avLst/>
          </a:prstGeom>
          <a:noFill/>
          <a:extLst>
            <a:ext uri="{909E8E84-426E-40DD-AFC4-6F175D3DCCD1}">
              <a14:hiddenFill xmlns:a14="http://schemas.microsoft.com/office/drawing/2010/main">
                <a:solidFill>
                  <a:schemeClr val="hlink"/>
                </a:solidFill>
              </a14:hiddenFill>
            </a:ext>
          </a:extLst>
        </p:spPr>
      </p:pic>
      <p:sp>
        <p:nvSpPr>
          <p:cNvPr id="24" name="직사각형 23"/>
          <p:cNvSpPr/>
          <p:nvPr/>
        </p:nvSpPr>
        <p:spPr>
          <a:xfrm>
            <a:off x="1250837" y="5256632"/>
            <a:ext cx="3087200" cy="276999"/>
          </a:xfrm>
          <a:prstGeom prst="rect">
            <a:avLst/>
          </a:prstGeom>
        </p:spPr>
        <p:txBody>
          <a:bodyPr wrap="square">
            <a:spAutoFit/>
          </a:bodyPr>
          <a:lstStyle/>
          <a:p>
            <a:pPr algn="just">
              <a:spcAft>
                <a:spcPts val="600"/>
              </a:spcAft>
            </a:pPr>
            <a:r>
              <a:rPr lang="ko-KR" altLang="en-US" sz="1200" b="1" spc="-200" dirty="0" smtClean="0">
                <a:ln>
                  <a:solidFill>
                    <a:schemeClr val="tx1">
                      <a:lumMod val="65000"/>
                      <a:lumOff val="35000"/>
                      <a:alpha val="0"/>
                    </a:schemeClr>
                  </a:solidFill>
                </a:ln>
                <a:solidFill>
                  <a:schemeClr val="tx2"/>
                </a:solidFill>
                <a:latin typeface="+mn-ea"/>
                <a:ea typeface="+mn-ea"/>
              </a:rPr>
              <a:t>데이터 수집 </a:t>
            </a:r>
            <a:r>
              <a:rPr lang="en-US" altLang="ko-KR" sz="1200" b="1" spc="-200" dirty="0" smtClean="0">
                <a:ln>
                  <a:solidFill>
                    <a:schemeClr val="tx1">
                      <a:lumMod val="65000"/>
                      <a:lumOff val="35000"/>
                      <a:alpha val="0"/>
                    </a:schemeClr>
                  </a:solidFill>
                </a:ln>
                <a:solidFill>
                  <a:schemeClr val="tx2"/>
                </a:solidFill>
                <a:latin typeface="+mn-ea"/>
                <a:ea typeface="+mn-ea"/>
              </a:rPr>
              <a:t>/ </a:t>
            </a:r>
            <a:r>
              <a:rPr lang="ko-KR" altLang="en-US" sz="1200" b="1" spc="-200" dirty="0" smtClean="0">
                <a:ln>
                  <a:solidFill>
                    <a:schemeClr val="tx1">
                      <a:lumMod val="65000"/>
                      <a:lumOff val="35000"/>
                      <a:alpha val="0"/>
                    </a:schemeClr>
                  </a:solidFill>
                </a:ln>
                <a:solidFill>
                  <a:schemeClr val="tx2"/>
                </a:solidFill>
                <a:latin typeface="+mn-ea"/>
                <a:ea typeface="+mn-ea"/>
              </a:rPr>
              <a:t>추출 </a:t>
            </a:r>
            <a:r>
              <a:rPr lang="en-US" altLang="ko-KR" sz="1200" b="1" spc="-200" dirty="0" smtClean="0">
                <a:ln>
                  <a:solidFill>
                    <a:schemeClr val="tx1">
                      <a:lumMod val="65000"/>
                      <a:lumOff val="35000"/>
                      <a:alpha val="0"/>
                    </a:schemeClr>
                  </a:solidFill>
                </a:ln>
                <a:solidFill>
                  <a:schemeClr val="tx2"/>
                </a:solidFill>
                <a:latin typeface="+mn-ea"/>
                <a:ea typeface="+mn-ea"/>
              </a:rPr>
              <a:t>/ </a:t>
            </a:r>
            <a:r>
              <a:rPr lang="ko-KR" altLang="en-US" sz="1200" b="1" spc="-200" dirty="0" smtClean="0">
                <a:ln>
                  <a:solidFill>
                    <a:schemeClr val="tx1">
                      <a:lumMod val="65000"/>
                      <a:lumOff val="35000"/>
                      <a:alpha val="0"/>
                    </a:schemeClr>
                  </a:solidFill>
                </a:ln>
                <a:solidFill>
                  <a:schemeClr val="tx2"/>
                </a:solidFill>
                <a:latin typeface="+mn-ea"/>
                <a:ea typeface="+mn-ea"/>
              </a:rPr>
              <a:t>분석  시스템 개발</a:t>
            </a:r>
            <a:endParaRPr lang="en-US" altLang="ko-KR" sz="1200" b="1" spc="-200" dirty="0">
              <a:ln>
                <a:solidFill>
                  <a:schemeClr val="tx1">
                    <a:lumMod val="65000"/>
                    <a:lumOff val="35000"/>
                    <a:alpha val="0"/>
                  </a:schemeClr>
                </a:solidFill>
              </a:ln>
              <a:solidFill>
                <a:schemeClr val="tx2"/>
              </a:solidFill>
              <a:latin typeface="+mn-ea"/>
              <a:ea typeface="+mn-ea"/>
            </a:endParaRPr>
          </a:p>
        </p:txBody>
      </p:sp>
      <p:pic>
        <p:nvPicPr>
          <p:cNvPr id="25" name="Picture 69" descr="공"/>
          <p:cNvPicPr>
            <a:picLocks noChangeAspect="1" noChangeArrowheads="1"/>
          </p:cNvPicPr>
          <p:nvPr/>
        </p:nvPicPr>
        <p:blipFill>
          <a:blip r:embed="rId2" cstate="print">
            <a:lum bright="-6000" contrast="36000"/>
            <a:extLst>
              <a:ext uri="{28A0092B-C50C-407E-A947-70E740481C1C}">
                <a14:useLocalDpi xmlns:a14="http://schemas.microsoft.com/office/drawing/2010/main" val="0"/>
              </a:ext>
            </a:extLst>
          </a:blip>
          <a:srcRect/>
          <a:stretch>
            <a:fillRect/>
          </a:stretch>
        </p:blipFill>
        <p:spPr bwMode="auto">
          <a:xfrm>
            <a:off x="1159916" y="5733346"/>
            <a:ext cx="144463" cy="136525"/>
          </a:xfrm>
          <a:prstGeom prst="rect">
            <a:avLst/>
          </a:prstGeom>
          <a:noFill/>
          <a:extLst>
            <a:ext uri="{909E8E84-426E-40DD-AFC4-6F175D3DCCD1}">
              <a14:hiddenFill xmlns:a14="http://schemas.microsoft.com/office/drawing/2010/main">
                <a:solidFill>
                  <a:schemeClr val="hlink"/>
                </a:solidFill>
              </a14:hiddenFill>
            </a:ext>
          </a:extLst>
        </p:spPr>
      </p:pic>
      <p:sp>
        <p:nvSpPr>
          <p:cNvPr id="26" name="직사각형 25"/>
          <p:cNvSpPr/>
          <p:nvPr/>
        </p:nvSpPr>
        <p:spPr>
          <a:xfrm>
            <a:off x="1250561" y="5681425"/>
            <a:ext cx="3087200" cy="276999"/>
          </a:xfrm>
          <a:prstGeom prst="rect">
            <a:avLst/>
          </a:prstGeom>
        </p:spPr>
        <p:txBody>
          <a:bodyPr wrap="square">
            <a:spAutoFit/>
          </a:bodyPr>
          <a:lstStyle/>
          <a:p>
            <a:pPr algn="just">
              <a:spcAft>
                <a:spcPts val="600"/>
              </a:spcAft>
            </a:pPr>
            <a:r>
              <a:rPr lang="ko-KR" altLang="en-US" sz="1200" b="1" spc="-200" dirty="0" err="1">
                <a:ln>
                  <a:solidFill>
                    <a:schemeClr val="tx1">
                      <a:lumMod val="65000"/>
                      <a:lumOff val="35000"/>
                      <a:alpha val="0"/>
                    </a:schemeClr>
                  </a:solidFill>
                </a:ln>
                <a:solidFill>
                  <a:srgbClr val="FF0000"/>
                </a:solidFill>
                <a:latin typeface="+mn-ea"/>
                <a:ea typeface="+mn-ea"/>
              </a:rPr>
              <a:t>머신러닝</a:t>
            </a:r>
            <a:r>
              <a:rPr lang="ko-KR" altLang="en-US" sz="1200" b="1" spc="-200" dirty="0">
                <a:ln>
                  <a:solidFill>
                    <a:schemeClr val="tx1">
                      <a:lumMod val="65000"/>
                      <a:lumOff val="35000"/>
                      <a:alpha val="0"/>
                    </a:schemeClr>
                  </a:solidFill>
                </a:ln>
                <a:solidFill>
                  <a:srgbClr val="FF0000"/>
                </a:solidFill>
                <a:latin typeface="+mn-ea"/>
                <a:ea typeface="+mn-ea"/>
              </a:rPr>
              <a:t> 기반 전력수요 예측 모델 생성</a:t>
            </a:r>
          </a:p>
        </p:txBody>
      </p:sp>
      <p:pic>
        <p:nvPicPr>
          <p:cNvPr id="27" name="Picture 69" descr="공"/>
          <p:cNvPicPr>
            <a:picLocks noChangeAspect="1" noChangeArrowheads="1"/>
          </p:cNvPicPr>
          <p:nvPr/>
        </p:nvPicPr>
        <p:blipFill>
          <a:blip r:embed="rId2" cstate="print">
            <a:lum bright="-6000" contrast="36000"/>
            <a:extLst>
              <a:ext uri="{28A0092B-C50C-407E-A947-70E740481C1C}">
                <a14:useLocalDpi xmlns:a14="http://schemas.microsoft.com/office/drawing/2010/main" val="0"/>
              </a:ext>
            </a:extLst>
          </a:blip>
          <a:srcRect/>
          <a:stretch>
            <a:fillRect/>
          </a:stretch>
        </p:blipFill>
        <p:spPr bwMode="auto">
          <a:xfrm>
            <a:off x="4572000" y="5313991"/>
            <a:ext cx="144463" cy="136525"/>
          </a:xfrm>
          <a:prstGeom prst="rect">
            <a:avLst/>
          </a:prstGeom>
          <a:noFill/>
          <a:extLst>
            <a:ext uri="{909E8E84-426E-40DD-AFC4-6F175D3DCCD1}">
              <a14:hiddenFill xmlns:a14="http://schemas.microsoft.com/office/drawing/2010/main">
                <a:solidFill>
                  <a:schemeClr val="hlink"/>
                </a:solidFill>
              </a14:hiddenFill>
            </a:ext>
          </a:extLst>
        </p:spPr>
      </p:pic>
      <p:sp>
        <p:nvSpPr>
          <p:cNvPr id="28" name="직사각형 27"/>
          <p:cNvSpPr/>
          <p:nvPr/>
        </p:nvSpPr>
        <p:spPr>
          <a:xfrm>
            <a:off x="4644232" y="5243755"/>
            <a:ext cx="3087200" cy="461665"/>
          </a:xfrm>
          <a:prstGeom prst="rect">
            <a:avLst/>
          </a:prstGeom>
        </p:spPr>
        <p:txBody>
          <a:bodyPr wrap="square">
            <a:spAutoFit/>
          </a:bodyPr>
          <a:lstStyle/>
          <a:p>
            <a:pPr algn="just">
              <a:spcAft>
                <a:spcPts val="600"/>
              </a:spcAft>
            </a:pPr>
            <a:r>
              <a:rPr lang="en-US" altLang="ko-KR" sz="1200" b="1" dirty="0" err="1" smtClean="0">
                <a:ln>
                  <a:solidFill>
                    <a:schemeClr val="tx1">
                      <a:lumMod val="65000"/>
                      <a:lumOff val="35000"/>
                      <a:alpha val="0"/>
                    </a:schemeClr>
                  </a:solidFill>
                </a:ln>
                <a:solidFill>
                  <a:srgbClr val="FF0000"/>
                </a:solidFill>
                <a:latin typeface="+mn-ea"/>
                <a:ea typeface="+mn-ea"/>
              </a:rPr>
              <a:t>IoT</a:t>
            </a:r>
            <a:r>
              <a:rPr lang="en-US" altLang="ko-KR" sz="1200" b="1" dirty="0" smtClean="0">
                <a:ln>
                  <a:solidFill>
                    <a:schemeClr val="tx1">
                      <a:lumMod val="65000"/>
                      <a:lumOff val="35000"/>
                      <a:alpha val="0"/>
                    </a:schemeClr>
                  </a:solidFill>
                </a:ln>
                <a:solidFill>
                  <a:srgbClr val="FF0000"/>
                </a:solidFill>
                <a:latin typeface="+mn-ea"/>
                <a:ea typeface="+mn-ea"/>
              </a:rPr>
              <a:t> </a:t>
            </a:r>
            <a:r>
              <a:rPr lang="ko-KR" altLang="en-US" sz="1200" b="1" dirty="0" smtClean="0">
                <a:ln>
                  <a:solidFill>
                    <a:schemeClr val="tx1">
                      <a:lumMod val="65000"/>
                      <a:lumOff val="35000"/>
                      <a:alpha val="0"/>
                    </a:schemeClr>
                  </a:solidFill>
                </a:ln>
                <a:solidFill>
                  <a:srgbClr val="FF0000"/>
                </a:solidFill>
                <a:latin typeface="+mn-ea"/>
                <a:ea typeface="+mn-ea"/>
              </a:rPr>
              <a:t>전력사용측정센서 데이터와 온라인 기상정보 수집</a:t>
            </a:r>
            <a:endParaRPr lang="en-US" altLang="ko-KR" sz="1200" b="1" dirty="0">
              <a:ln>
                <a:solidFill>
                  <a:schemeClr val="tx1">
                    <a:lumMod val="65000"/>
                    <a:lumOff val="35000"/>
                    <a:alpha val="0"/>
                  </a:schemeClr>
                </a:solidFill>
              </a:ln>
              <a:solidFill>
                <a:srgbClr val="FF0000"/>
              </a:solidFill>
              <a:latin typeface="+mn-ea"/>
              <a:ea typeface="+mn-ea"/>
            </a:endParaRPr>
          </a:p>
        </p:txBody>
      </p:sp>
      <p:pic>
        <p:nvPicPr>
          <p:cNvPr id="6145" name="_x249209336" descr="EMB000009440ca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9" y="1914356"/>
            <a:ext cx="5594394" cy="318611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9" descr="공"/>
          <p:cNvPicPr>
            <a:picLocks noChangeAspect="1" noChangeArrowheads="1"/>
          </p:cNvPicPr>
          <p:nvPr/>
        </p:nvPicPr>
        <p:blipFill>
          <a:blip r:embed="rId2" cstate="print">
            <a:lum bright="-6000" contrast="36000"/>
            <a:extLst>
              <a:ext uri="{28A0092B-C50C-407E-A947-70E740481C1C}">
                <a14:useLocalDpi xmlns:a14="http://schemas.microsoft.com/office/drawing/2010/main" val="0"/>
              </a:ext>
            </a:extLst>
          </a:blip>
          <a:srcRect/>
          <a:stretch>
            <a:fillRect/>
          </a:stretch>
        </p:blipFill>
        <p:spPr bwMode="auto">
          <a:xfrm>
            <a:off x="4584556" y="5747973"/>
            <a:ext cx="144463" cy="136525"/>
          </a:xfrm>
          <a:prstGeom prst="rect">
            <a:avLst/>
          </a:prstGeom>
          <a:noFill/>
          <a:extLst>
            <a:ext uri="{909E8E84-426E-40DD-AFC4-6F175D3DCCD1}">
              <a14:hiddenFill xmlns:a14="http://schemas.microsoft.com/office/drawing/2010/main">
                <a:solidFill>
                  <a:schemeClr val="hlink"/>
                </a:solidFill>
              </a14:hiddenFill>
            </a:ext>
          </a:extLst>
        </p:spPr>
      </p:pic>
      <p:sp>
        <p:nvSpPr>
          <p:cNvPr id="36" name="직사각형 35"/>
          <p:cNvSpPr/>
          <p:nvPr/>
        </p:nvSpPr>
        <p:spPr>
          <a:xfrm>
            <a:off x="4656788" y="5677737"/>
            <a:ext cx="3551160" cy="276999"/>
          </a:xfrm>
          <a:prstGeom prst="rect">
            <a:avLst/>
          </a:prstGeom>
        </p:spPr>
        <p:txBody>
          <a:bodyPr wrap="square">
            <a:spAutoFit/>
          </a:bodyPr>
          <a:lstStyle/>
          <a:p>
            <a:pPr algn="just">
              <a:spcAft>
                <a:spcPts val="600"/>
              </a:spcAft>
            </a:pPr>
            <a:r>
              <a:rPr lang="ko-KR" altLang="en-US" sz="1200" b="1" dirty="0" smtClean="0">
                <a:ln>
                  <a:solidFill>
                    <a:schemeClr val="tx1">
                      <a:lumMod val="65000"/>
                      <a:lumOff val="35000"/>
                      <a:alpha val="0"/>
                    </a:schemeClr>
                  </a:solidFill>
                </a:ln>
                <a:solidFill>
                  <a:srgbClr val="FF0000"/>
                </a:solidFill>
                <a:latin typeface="+mn-ea"/>
                <a:ea typeface="+mn-ea"/>
              </a:rPr>
              <a:t>수요예측 결과를 전력관리 서비스에 활용</a:t>
            </a:r>
            <a:endParaRPr lang="en-US" altLang="ko-KR" sz="1200" b="1" dirty="0">
              <a:ln>
                <a:solidFill>
                  <a:schemeClr val="tx1">
                    <a:lumMod val="65000"/>
                    <a:lumOff val="35000"/>
                    <a:alpha val="0"/>
                  </a:schemeClr>
                </a:solidFill>
              </a:ln>
              <a:solidFill>
                <a:srgbClr val="FF0000"/>
              </a:solidFill>
              <a:latin typeface="+mn-ea"/>
              <a:ea typeface="+mn-ea"/>
            </a:endParaRPr>
          </a:p>
        </p:txBody>
      </p:sp>
      <p:grpSp>
        <p:nvGrpSpPr>
          <p:cNvPr id="21" name="그룹 20"/>
          <p:cNvGrpSpPr/>
          <p:nvPr/>
        </p:nvGrpSpPr>
        <p:grpSpPr>
          <a:xfrm>
            <a:off x="928662" y="1228962"/>
            <a:ext cx="7358114" cy="471846"/>
            <a:chOff x="395536" y="1385518"/>
            <a:chExt cx="8496944" cy="471846"/>
          </a:xfrm>
        </p:grpSpPr>
        <p:grpSp>
          <p:nvGrpSpPr>
            <p:cNvPr id="22" name="그룹 200"/>
            <p:cNvGrpSpPr/>
            <p:nvPr/>
          </p:nvGrpSpPr>
          <p:grpSpPr>
            <a:xfrm>
              <a:off x="395536" y="1385518"/>
              <a:ext cx="8496944" cy="471846"/>
              <a:chOff x="-1085098" y="4293096"/>
              <a:chExt cx="5193516" cy="374484"/>
            </a:xfrm>
          </p:grpSpPr>
          <p:sp>
            <p:nvSpPr>
              <p:cNvPr id="38" name="AutoShape 153"/>
              <p:cNvSpPr>
                <a:spLocks noChangeArrowheads="1"/>
              </p:cNvSpPr>
              <p:nvPr/>
            </p:nvSpPr>
            <p:spPr bwMode="auto">
              <a:xfrm>
                <a:off x="-1085098" y="4293096"/>
                <a:ext cx="5193516" cy="369336"/>
              </a:xfrm>
              <a:prstGeom prst="roundRect">
                <a:avLst>
                  <a:gd name="adj" fmla="val 5890"/>
                </a:avLst>
              </a:prstGeom>
              <a:gradFill flip="none" rotWithShape="1">
                <a:gsLst>
                  <a:gs pos="0">
                    <a:srgbClr val="D6ECFF">
                      <a:lumMod val="50000"/>
                      <a:shade val="30000"/>
                      <a:satMod val="115000"/>
                    </a:srgbClr>
                  </a:gs>
                  <a:gs pos="50000">
                    <a:srgbClr val="D6ECFF">
                      <a:lumMod val="50000"/>
                      <a:shade val="67500"/>
                      <a:satMod val="115000"/>
                    </a:srgbClr>
                  </a:gs>
                  <a:gs pos="100000">
                    <a:srgbClr val="D6ECFF">
                      <a:lumMod val="50000"/>
                      <a:shade val="100000"/>
                      <a:satMod val="115000"/>
                    </a:srgbClr>
                  </a:gs>
                </a:gsLst>
                <a:lin ang="16200000" scaled="1"/>
                <a:tileRect/>
              </a:gradFill>
              <a:ln w="25400">
                <a:solidFill>
                  <a:sysClr val="window" lastClr="FFFFFF"/>
                </a:solidFill>
                <a:round/>
                <a:headEnd/>
                <a:tailEnd/>
              </a:ln>
              <a:effectLst>
                <a:outerShdw blurRad="127000" dir="2700000" algn="tl" rotWithShape="0">
                  <a:srgbClr val="D6ECFF">
                    <a:lumMod val="25000"/>
                    <a:alpha val="40000"/>
                  </a:srgbClr>
                </a:outerShdw>
              </a:effectLst>
            </p:spPr>
            <p:txBody>
              <a:bodyPr wrap="none" tIns="108000" anchor="ctr" anchorCtr="0">
                <a:scene3d>
                  <a:camera prst="orthographicFront"/>
                  <a:lightRig rig="threePt" dir="t"/>
                </a:scene3d>
                <a:sp3d extrusionH="57150" contourW="31750">
                  <a:bevelT w="0" prst="coolSlant"/>
                </a:sp3d>
              </a:bodyPr>
              <a:lstStyle/>
              <a:p>
                <a:pPr marL="0" marR="0" lvl="0" indent="-180975" defTabSz="914400" eaLnBrk="1" fontAlgn="auto" latinLnBrk="0" hangingPunct="1">
                  <a:lnSpc>
                    <a:spcPct val="80000"/>
                  </a:lnSpc>
                  <a:spcBef>
                    <a:spcPts val="0"/>
                  </a:spcBef>
                  <a:spcAft>
                    <a:spcPts val="0"/>
                  </a:spcAft>
                  <a:buClr>
                    <a:srgbClr val="FFFFFF"/>
                  </a:buClr>
                  <a:buSzTx/>
                  <a:buFontTx/>
                  <a:buNone/>
                  <a:tabLst/>
                  <a:defRPr/>
                </a:pPr>
                <a:endParaRPr kumimoji="0" lang="ko-KR" altLang="en-US" kern="0" dirty="0">
                  <a:ln>
                    <a:solidFill>
                      <a:prstClr val="white">
                        <a:alpha val="5000"/>
                      </a:prstClr>
                    </a:solidFill>
                  </a:ln>
                  <a:solidFill>
                    <a:srgbClr val="FFFF00"/>
                  </a:solidFill>
                  <a:effectLst>
                    <a:outerShdw blurRad="266700" dir="2700000" algn="tl" rotWithShape="0">
                      <a:prstClr val="black">
                        <a:alpha val="66000"/>
                      </a:prstClr>
                    </a:outerShdw>
                  </a:effectLst>
                  <a:latin typeface="HY견고딕" pitchFamily="18" charset="-127"/>
                  <a:ea typeface="HY견고딕" pitchFamily="18" charset="-127"/>
                </a:endParaRPr>
              </a:p>
            </p:txBody>
          </p:sp>
          <p:sp>
            <p:nvSpPr>
              <p:cNvPr id="39" name="자유형 204"/>
              <p:cNvSpPr/>
              <p:nvPr/>
            </p:nvSpPr>
            <p:spPr>
              <a:xfrm>
                <a:off x="-1085098" y="4293512"/>
                <a:ext cx="1483862" cy="374068"/>
              </a:xfrm>
              <a:custGeom>
                <a:avLst/>
                <a:gdLst>
                  <a:gd name="connsiteX0" fmla="*/ 0 w 1944216"/>
                  <a:gd name="connsiteY0" fmla="*/ 29480 h 720080"/>
                  <a:gd name="connsiteX1" fmla="*/ 8635 w 1944216"/>
                  <a:gd name="connsiteY1" fmla="*/ 8634 h 720080"/>
                  <a:gd name="connsiteX2" fmla="*/ 29481 w 1944216"/>
                  <a:gd name="connsiteY2" fmla="*/ 0 h 720080"/>
                  <a:gd name="connsiteX3" fmla="*/ 1914736 w 1944216"/>
                  <a:gd name="connsiteY3" fmla="*/ 0 h 720080"/>
                  <a:gd name="connsiteX4" fmla="*/ 1935582 w 1944216"/>
                  <a:gd name="connsiteY4" fmla="*/ 8635 h 720080"/>
                  <a:gd name="connsiteX5" fmla="*/ 1944216 w 1944216"/>
                  <a:gd name="connsiteY5" fmla="*/ 29481 h 720080"/>
                  <a:gd name="connsiteX6" fmla="*/ 1944216 w 1944216"/>
                  <a:gd name="connsiteY6" fmla="*/ 690600 h 720080"/>
                  <a:gd name="connsiteX7" fmla="*/ 1935582 w 1944216"/>
                  <a:gd name="connsiteY7" fmla="*/ 711446 h 720080"/>
                  <a:gd name="connsiteX8" fmla="*/ 1914736 w 1944216"/>
                  <a:gd name="connsiteY8" fmla="*/ 720080 h 720080"/>
                  <a:gd name="connsiteX9" fmla="*/ 29480 w 1944216"/>
                  <a:gd name="connsiteY9" fmla="*/ 720080 h 720080"/>
                  <a:gd name="connsiteX10" fmla="*/ 8634 w 1944216"/>
                  <a:gd name="connsiteY10" fmla="*/ 711445 h 720080"/>
                  <a:gd name="connsiteX11" fmla="*/ 0 w 1944216"/>
                  <a:gd name="connsiteY11" fmla="*/ 690599 h 720080"/>
                  <a:gd name="connsiteX12" fmla="*/ 0 w 1944216"/>
                  <a:gd name="connsiteY12" fmla="*/ 29480 h 720080"/>
                  <a:gd name="connsiteX0" fmla="*/ 0 w 1944216"/>
                  <a:gd name="connsiteY0" fmla="*/ 135945 h 914200"/>
                  <a:gd name="connsiteX1" fmla="*/ 8635 w 1944216"/>
                  <a:gd name="connsiteY1" fmla="*/ 115099 h 914200"/>
                  <a:gd name="connsiteX2" fmla="*/ 29481 w 1944216"/>
                  <a:gd name="connsiteY2" fmla="*/ 106465 h 914200"/>
                  <a:gd name="connsiteX3" fmla="*/ 1914736 w 1944216"/>
                  <a:gd name="connsiteY3" fmla="*/ 106465 h 914200"/>
                  <a:gd name="connsiteX4" fmla="*/ 1935582 w 1944216"/>
                  <a:gd name="connsiteY4" fmla="*/ 115100 h 914200"/>
                  <a:gd name="connsiteX5" fmla="*/ 1944216 w 1944216"/>
                  <a:gd name="connsiteY5" fmla="*/ 797065 h 914200"/>
                  <a:gd name="connsiteX6" fmla="*/ 1935582 w 1944216"/>
                  <a:gd name="connsiteY6" fmla="*/ 817911 h 914200"/>
                  <a:gd name="connsiteX7" fmla="*/ 1914736 w 1944216"/>
                  <a:gd name="connsiteY7" fmla="*/ 826545 h 914200"/>
                  <a:gd name="connsiteX8" fmla="*/ 29480 w 1944216"/>
                  <a:gd name="connsiteY8" fmla="*/ 826545 h 914200"/>
                  <a:gd name="connsiteX9" fmla="*/ 8634 w 1944216"/>
                  <a:gd name="connsiteY9" fmla="*/ 817910 h 914200"/>
                  <a:gd name="connsiteX10" fmla="*/ 0 w 1944216"/>
                  <a:gd name="connsiteY10" fmla="*/ 797064 h 914200"/>
                  <a:gd name="connsiteX11" fmla="*/ 0 w 1944216"/>
                  <a:gd name="connsiteY11" fmla="*/ 135945 h 914200"/>
                  <a:gd name="connsiteX0" fmla="*/ 0 w 2233859"/>
                  <a:gd name="connsiteY0" fmla="*/ 29480 h 809174"/>
                  <a:gd name="connsiteX1" fmla="*/ 8635 w 2233859"/>
                  <a:gd name="connsiteY1" fmla="*/ 8634 h 809174"/>
                  <a:gd name="connsiteX2" fmla="*/ 29481 w 2233859"/>
                  <a:gd name="connsiteY2" fmla="*/ 0 h 809174"/>
                  <a:gd name="connsiteX3" fmla="*/ 1914736 w 2233859"/>
                  <a:gd name="connsiteY3" fmla="*/ 0 h 809174"/>
                  <a:gd name="connsiteX4" fmla="*/ 1944216 w 2233859"/>
                  <a:gd name="connsiteY4" fmla="*/ 690600 h 809174"/>
                  <a:gd name="connsiteX5" fmla="*/ 1935582 w 2233859"/>
                  <a:gd name="connsiteY5" fmla="*/ 711446 h 809174"/>
                  <a:gd name="connsiteX6" fmla="*/ 1914736 w 2233859"/>
                  <a:gd name="connsiteY6" fmla="*/ 720080 h 809174"/>
                  <a:gd name="connsiteX7" fmla="*/ 29480 w 2233859"/>
                  <a:gd name="connsiteY7" fmla="*/ 720080 h 809174"/>
                  <a:gd name="connsiteX8" fmla="*/ 8634 w 2233859"/>
                  <a:gd name="connsiteY8" fmla="*/ 711445 h 809174"/>
                  <a:gd name="connsiteX9" fmla="*/ 0 w 2233859"/>
                  <a:gd name="connsiteY9" fmla="*/ 690599 h 809174"/>
                  <a:gd name="connsiteX10" fmla="*/ 0 w 2233859"/>
                  <a:gd name="connsiteY10" fmla="*/ 29480 h 809174"/>
                  <a:gd name="connsiteX0" fmla="*/ 0 w 2232420"/>
                  <a:gd name="connsiteY0" fmla="*/ 29480 h 720080"/>
                  <a:gd name="connsiteX1" fmla="*/ 8635 w 2232420"/>
                  <a:gd name="connsiteY1" fmla="*/ 8634 h 720080"/>
                  <a:gd name="connsiteX2" fmla="*/ 29481 w 2232420"/>
                  <a:gd name="connsiteY2" fmla="*/ 0 h 720080"/>
                  <a:gd name="connsiteX3" fmla="*/ 1914736 w 2232420"/>
                  <a:gd name="connsiteY3" fmla="*/ 0 h 720080"/>
                  <a:gd name="connsiteX4" fmla="*/ 1935582 w 2232420"/>
                  <a:gd name="connsiteY4" fmla="*/ 711446 h 720080"/>
                  <a:gd name="connsiteX5" fmla="*/ 1914736 w 2232420"/>
                  <a:gd name="connsiteY5" fmla="*/ 720080 h 720080"/>
                  <a:gd name="connsiteX6" fmla="*/ 29480 w 2232420"/>
                  <a:gd name="connsiteY6" fmla="*/ 720080 h 720080"/>
                  <a:gd name="connsiteX7" fmla="*/ 8634 w 2232420"/>
                  <a:gd name="connsiteY7" fmla="*/ 711445 h 720080"/>
                  <a:gd name="connsiteX8" fmla="*/ 0 w 2232420"/>
                  <a:gd name="connsiteY8" fmla="*/ 690599 h 720080"/>
                  <a:gd name="connsiteX9" fmla="*/ 0 w 2232420"/>
                  <a:gd name="connsiteY9"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914736 w 2228945"/>
                  <a:gd name="connsiteY4" fmla="*/ 720080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224137 w 2228945"/>
                  <a:gd name="connsiteY4" fmla="*/ 720079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224137 w 2228945"/>
                  <a:gd name="connsiteY4" fmla="*/ 720079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1914736"/>
                  <a:gd name="connsiteY0" fmla="*/ 29480 h 720080"/>
                  <a:gd name="connsiteX1" fmla="*/ 8635 w 1914736"/>
                  <a:gd name="connsiteY1" fmla="*/ 8634 h 720080"/>
                  <a:gd name="connsiteX2" fmla="*/ 29481 w 1914736"/>
                  <a:gd name="connsiteY2" fmla="*/ 0 h 720080"/>
                  <a:gd name="connsiteX3" fmla="*/ 1914736 w 1914736"/>
                  <a:gd name="connsiteY3" fmla="*/ 0 h 720080"/>
                  <a:gd name="connsiteX4" fmla="*/ 1224137 w 1914736"/>
                  <a:gd name="connsiteY4" fmla="*/ 720079 h 720080"/>
                  <a:gd name="connsiteX5" fmla="*/ 29480 w 1914736"/>
                  <a:gd name="connsiteY5" fmla="*/ 720080 h 720080"/>
                  <a:gd name="connsiteX6" fmla="*/ 8634 w 1914736"/>
                  <a:gd name="connsiteY6" fmla="*/ 711445 h 720080"/>
                  <a:gd name="connsiteX7" fmla="*/ 0 w 1914736"/>
                  <a:gd name="connsiteY7" fmla="*/ 690599 h 720080"/>
                  <a:gd name="connsiteX8" fmla="*/ 0 w 1914736"/>
                  <a:gd name="connsiteY8" fmla="*/ 29480 h 720080"/>
                  <a:gd name="connsiteX0" fmla="*/ 0 w 1914736"/>
                  <a:gd name="connsiteY0" fmla="*/ 29480 h 720080"/>
                  <a:gd name="connsiteX1" fmla="*/ 8635 w 1914736"/>
                  <a:gd name="connsiteY1" fmla="*/ 8634 h 720080"/>
                  <a:gd name="connsiteX2" fmla="*/ 29481 w 1914736"/>
                  <a:gd name="connsiteY2" fmla="*/ 0 h 720080"/>
                  <a:gd name="connsiteX3" fmla="*/ 1914736 w 1914736"/>
                  <a:gd name="connsiteY3" fmla="*/ 0 h 720080"/>
                  <a:gd name="connsiteX4" fmla="*/ 1224137 w 1914736"/>
                  <a:gd name="connsiteY4" fmla="*/ 720079 h 720080"/>
                  <a:gd name="connsiteX5" fmla="*/ 29480 w 1914736"/>
                  <a:gd name="connsiteY5" fmla="*/ 720080 h 720080"/>
                  <a:gd name="connsiteX6" fmla="*/ 8634 w 1914736"/>
                  <a:gd name="connsiteY6" fmla="*/ 711445 h 720080"/>
                  <a:gd name="connsiteX7" fmla="*/ 0 w 1914736"/>
                  <a:gd name="connsiteY7" fmla="*/ 690599 h 720080"/>
                  <a:gd name="connsiteX8" fmla="*/ 0 w 1914736"/>
                  <a:gd name="connsiteY8" fmla="*/ 29480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736" h="720080">
                    <a:moveTo>
                      <a:pt x="0" y="29480"/>
                    </a:moveTo>
                    <a:cubicBezTo>
                      <a:pt x="0" y="21661"/>
                      <a:pt x="3106" y="14163"/>
                      <a:pt x="8635" y="8634"/>
                    </a:cubicBezTo>
                    <a:cubicBezTo>
                      <a:pt x="14164" y="3105"/>
                      <a:pt x="21662" y="0"/>
                      <a:pt x="29481" y="0"/>
                    </a:cubicBezTo>
                    <a:lnTo>
                      <a:pt x="1914736" y="0"/>
                    </a:lnTo>
                    <a:cubicBezTo>
                      <a:pt x="1569180" y="131494"/>
                      <a:pt x="1387854" y="395359"/>
                      <a:pt x="1224137" y="720079"/>
                    </a:cubicBezTo>
                    <a:lnTo>
                      <a:pt x="29480" y="720080"/>
                    </a:lnTo>
                    <a:cubicBezTo>
                      <a:pt x="21661" y="720080"/>
                      <a:pt x="14163" y="716974"/>
                      <a:pt x="8634" y="711445"/>
                    </a:cubicBezTo>
                    <a:cubicBezTo>
                      <a:pt x="3105" y="705916"/>
                      <a:pt x="0" y="698418"/>
                      <a:pt x="0" y="690599"/>
                    </a:cubicBezTo>
                    <a:lnTo>
                      <a:pt x="0" y="29480"/>
                    </a:lnTo>
                    <a:close/>
                  </a:path>
                </a:pathLst>
              </a:custGeom>
              <a:solidFill>
                <a:sysClr val="window" lastClr="FFFFFF">
                  <a:alpha val="20000"/>
                </a:sysClr>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smtClean="0">
                  <a:ln>
                    <a:noFill/>
                  </a:ln>
                  <a:solidFill>
                    <a:prstClr val="white"/>
                  </a:solidFill>
                  <a:effectLst/>
                  <a:uLnTx/>
                  <a:uFillTx/>
                  <a:latin typeface="Dinmed"/>
                  <a:ea typeface="-윤고딕130"/>
                  <a:cs typeface="+mn-cs"/>
                </a:endParaRPr>
              </a:p>
            </p:txBody>
          </p:sp>
        </p:grpSp>
        <p:sp>
          <p:nvSpPr>
            <p:cNvPr id="37" name="TextBox 36"/>
            <p:cNvSpPr txBox="1"/>
            <p:nvPr/>
          </p:nvSpPr>
          <p:spPr>
            <a:xfrm>
              <a:off x="524858" y="1457525"/>
              <a:ext cx="7931833" cy="338554"/>
            </a:xfrm>
            <a:prstGeom prst="rect">
              <a:avLst/>
            </a:prstGeom>
            <a:noFill/>
          </p:spPr>
          <p:txBody>
            <a:bodyPr wrap="square" rtlCol="0" anchor="ctr">
              <a:spAutoFit/>
            </a:bodyPr>
            <a:lstStyle/>
            <a:p>
              <a:pPr lvl="0"/>
              <a:r>
                <a:rPr kumimoji="0" lang="ko-KR" altLang="en-US" sz="1600" kern="0" smtClean="0">
                  <a:ln>
                    <a:solidFill>
                      <a:prstClr val="white">
                        <a:alpha val="5000"/>
                      </a:prstClr>
                    </a:solidFill>
                  </a:ln>
                  <a:solidFill>
                    <a:schemeClr val="bg1"/>
                  </a:solidFill>
                  <a:effectLst>
                    <a:outerShdw blurRad="266700" dir="2700000" algn="tl" rotWithShape="0">
                      <a:prstClr val="black">
                        <a:alpha val="66000"/>
                      </a:prstClr>
                    </a:outerShdw>
                  </a:effectLst>
                  <a:latin typeface="HY견고딕" pitchFamily="18" charset="-127"/>
                  <a:ea typeface="HY견고딕" pitchFamily="18" charset="-127"/>
                </a:rPr>
                <a:t>스마트 그리드 데이터 분석 및 전력 수요 예측 모델 개발 지원</a:t>
              </a:r>
              <a:endParaRPr kumimoji="0" lang="ko-KR" altLang="en-US" sz="1600" kern="0" dirty="0">
                <a:ln>
                  <a:solidFill>
                    <a:prstClr val="white">
                      <a:alpha val="5000"/>
                    </a:prstClr>
                  </a:solidFill>
                </a:ln>
                <a:solidFill>
                  <a:schemeClr val="bg1"/>
                </a:solidFill>
                <a:effectLst>
                  <a:outerShdw blurRad="266700" dir="2700000" algn="tl" rotWithShape="0">
                    <a:prstClr val="black">
                      <a:alpha val="66000"/>
                    </a:prstClr>
                  </a:outerShdw>
                </a:effectLst>
                <a:latin typeface="HY견고딕" pitchFamily="18" charset="-127"/>
                <a:ea typeface="HY견고딕" pitchFamily="18" charset="-127"/>
              </a:endParaRPr>
            </a:p>
          </p:txBody>
        </p:sp>
      </p:grpSp>
    </p:spTree>
    <p:extLst>
      <p:ext uri="{BB962C8B-B14F-4D97-AF65-F5344CB8AC3E}">
        <p14:creationId xmlns:p14="http://schemas.microsoft.com/office/powerpoint/2010/main" val="172030697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0"/>
          </p:nvPr>
        </p:nvSpPr>
        <p:spPr/>
        <p:txBody>
          <a:bodyPr anchor="ctr"/>
          <a:lstStyle/>
          <a:p>
            <a:r>
              <a:rPr lang="ko-KR" altLang="en-US" sz="2800" dirty="0" smtClean="0">
                <a:latin typeface="+mn-ea"/>
              </a:rPr>
              <a:t>고객 </a:t>
            </a:r>
            <a:r>
              <a:rPr lang="ko-KR" altLang="en-US" sz="2800" dirty="0">
                <a:latin typeface="+mn-ea"/>
              </a:rPr>
              <a:t>분석 기반 </a:t>
            </a:r>
            <a:r>
              <a:rPr lang="ko-KR" altLang="en-US" sz="2800" dirty="0" smtClean="0">
                <a:latin typeface="+mn-ea"/>
              </a:rPr>
              <a:t>패션상품 추천 </a:t>
            </a:r>
            <a:r>
              <a:rPr lang="en-US" altLang="ko-KR" sz="2800" dirty="0" smtClean="0">
                <a:latin typeface="+mn-ea"/>
              </a:rPr>
              <a:t>– S</a:t>
            </a:r>
            <a:r>
              <a:rPr lang="ko-KR" altLang="en-US" sz="2800" smtClean="0">
                <a:latin typeface="+mn-ea"/>
              </a:rPr>
              <a:t>사</a:t>
            </a:r>
            <a:endParaRPr lang="ko-KR" altLang="en-US" sz="2000" spc="0" dirty="0">
              <a:solidFill>
                <a:srgbClr val="FF0000"/>
              </a:solidFill>
              <a:latin typeface="+mn-ea"/>
            </a:endParaRPr>
          </a:p>
        </p:txBody>
      </p:sp>
      <p:sp>
        <p:nvSpPr>
          <p:cNvPr id="11" name="직사각형 10"/>
          <p:cNvSpPr/>
          <p:nvPr/>
        </p:nvSpPr>
        <p:spPr>
          <a:xfrm>
            <a:off x="971600" y="1602108"/>
            <a:ext cx="3600400" cy="4563196"/>
          </a:xfrm>
          <a:prstGeom prst="rect">
            <a:avLst/>
          </a:prstGeom>
          <a:solidFill>
            <a:schemeClr val="bg1">
              <a:lumMod val="75000"/>
              <a:alpha val="49000"/>
            </a:schemeClr>
          </a:solidFill>
          <a:ln>
            <a:no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endParaRPr lang="en-US" altLang="ko-KR" sz="1000" dirty="0" smtClean="0">
              <a:solidFill>
                <a:schemeClr val="tx1"/>
              </a:solidFill>
              <a:latin typeface="+mn-ea"/>
            </a:endParaRPr>
          </a:p>
          <a:p>
            <a:endParaRPr lang="en-US" altLang="ko-KR" sz="1000" dirty="0" smtClean="0">
              <a:solidFill>
                <a:schemeClr val="tx1"/>
              </a:solidFill>
              <a:latin typeface="+mn-ea"/>
            </a:endParaRPr>
          </a:p>
          <a:p>
            <a:endParaRPr lang="en-US" altLang="ko-KR" sz="1000" dirty="0" smtClean="0">
              <a:solidFill>
                <a:schemeClr val="tx1"/>
              </a:solidFill>
              <a:latin typeface="+mn-ea"/>
            </a:endParaRPr>
          </a:p>
          <a:p>
            <a:endParaRPr lang="en-US" altLang="ko-KR" sz="1000" dirty="0">
              <a:solidFill>
                <a:schemeClr val="tx1"/>
              </a:solidFill>
              <a:latin typeface="+mn-ea"/>
            </a:endParaRPr>
          </a:p>
        </p:txBody>
      </p:sp>
      <p:sp>
        <p:nvSpPr>
          <p:cNvPr id="12" name="직사각형 11"/>
          <p:cNvSpPr/>
          <p:nvPr/>
        </p:nvSpPr>
        <p:spPr>
          <a:xfrm>
            <a:off x="4716016" y="1602108"/>
            <a:ext cx="3600400" cy="4563196"/>
          </a:xfrm>
          <a:prstGeom prst="rect">
            <a:avLst/>
          </a:prstGeom>
          <a:solidFill>
            <a:schemeClr val="bg1">
              <a:lumMod val="75000"/>
              <a:alpha val="49000"/>
            </a:schemeClr>
          </a:solidFill>
          <a:ln>
            <a:no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endParaRPr lang="en-US" altLang="ko-KR" sz="1000" dirty="0" smtClean="0">
              <a:solidFill>
                <a:schemeClr val="tx1"/>
              </a:solidFill>
              <a:latin typeface="+mn-ea"/>
            </a:endParaRPr>
          </a:p>
          <a:p>
            <a:endParaRPr lang="en-US" altLang="ko-KR" sz="1000" dirty="0" smtClean="0">
              <a:solidFill>
                <a:schemeClr val="tx1"/>
              </a:solidFill>
              <a:latin typeface="+mn-ea"/>
            </a:endParaRPr>
          </a:p>
          <a:p>
            <a:endParaRPr lang="en-US" altLang="ko-KR" sz="1000" dirty="0" smtClean="0">
              <a:solidFill>
                <a:schemeClr val="tx1"/>
              </a:solidFill>
              <a:latin typeface="+mn-ea"/>
            </a:endParaRPr>
          </a:p>
          <a:p>
            <a:endParaRPr lang="en-US" altLang="ko-KR" sz="1000" dirty="0">
              <a:solidFill>
                <a:schemeClr val="tx1"/>
              </a:solidFill>
              <a:latin typeface="+mn-ea"/>
            </a:endParaRPr>
          </a:p>
        </p:txBody>
      </p:sp>
      <p:sp>
        <p:nvSpPr>
          <p:cNvPr id="13" name="직사각형 12"/>
          <p:cNvSpPr/>
          <p:nvPr/>
        </p:nvSpPr>
        <p:spPr>
          <a:xfrm>
            <a:off x="4932040" y="1815656"/>
            <a:ext cx="3168352" cy="259476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endParaRPr>
          </a:p>
        </p:txBody>
      </p:sp>
      <p:sp>
        <p:nvSpPr>
          <p:cNvPr id="14" name="직사각형 13"/>
          <p:cNvSpPr/>
          <p:nvPr/>
        </p:nvSpPr>
        <p:spPr>
          <a:xfrm>
            <a:off x="1187624" y="1815656"/>
            <a:ext cx="3168352" cy="259476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endParaRPr>
          </a:p>
        </p:txBody>
      </p:sp>
      <p:pic>
        <p:nvPicPr>
          <p:cNvPr id="15" name="Picture 69" descr="공"/>
          <p:cNvPicPr>
            <a:picLocks noChangeAspect="1" noChangeArrowheads="1"/>
          </p:cNvPicPr>
          <p:nvPr/>
        </p:nvPicPr>
        <p:blipFill>
          <a:blip r:embed="rId2" cstate="print">
            <a:lum bright="-6000" contrast="36000"/>
            <a:extLst>
              <a:ext uri="{28A0092B-C50C-407E-A947-70E740481C1C}">
                <a14:useLocalDpi xmlns:a14="http://schemas.microsoft.com/office/drawing/2010/main" val="0"/>
              </a:ext>
            </a:extLst>
          </a:blip>
          <a:srcRect/>
          <a:stretch>
            <a:fillRect/>
          </a:stretch>
        </p:blipFill>
        <p:spPr bwMode="auto">
          <a:xfrm>
            <a:off x="1160192" y="4624113"/>
            <a:ext cx="144463" cy="136525"/>
          </a:xfrm>
          <a:prstGeom prst="rect">
            <a:avLst/>
          </a:prstGeom>
          <a:noFill/>
          <a:extLst>
            <a:ext uri="{909E8E84-426E-40DD-AFC4-6F175D3DCCD1}">
              <a14:hiddenFill xmlns:a14="http://schemas.microsoft.com/office/drawing/2010/main">
                <a:solidFill>
                  <a:schemeClr val="hlink"/>
                </a:solidFill>
              </a14:hiddenFill>
            </a:ext>
          </a:extLst>
        </p:spPr>
      </p:pic>
      <p:sp>
        <p:nvSpPr>
          <p:cNvPr id="16" name="직사각형 15"/>
          <p:cNvSpPr/>
          <p:nvPr/>
        </p:nvSpPr>
        <p:spPr>
          <a:xfrm>
            <a:off x="5030444" y="4557983"/>
            <a:ext cx="3087200" cy="723275"/>
          </a:xfrm>
          <a:prstGeom prst="rect">
            <a:avLst/>
          </a:prstGeom>
        </p:spPr>
        <p:txBody>
          <a:bodyPr wrap="square">
            <a:spAutoFit/>
          </a:bodyPr>
          <a:lstStyle/>
          <a:p>
            <a:pPr algn="just">
              <a:spcAft>
                <a:spcPts val="600"/>
              </a:spcAft>
            </a:pPr>
            <a:r>
              <a:rPr lang="en-US" altLang="ko-KR" sz="1200" b="1" spc="-200" dirty="0">
                <a:ln>
                  <a:solidFill>
                    <a:schemeClr val="tx1">
                      <a:lumMod val="65000"/>
                      <a:lumOff val="35000"/>
                      <a:alpha val="0"/>
                    </a:schemeClr>
                  </a:solidFill>
                </a:ln>
                <a:solidFill>
                  <a:schemeClr val="tx2"/>
                </a:solidFill>
                <a:latin typeface="+mn-ea"/>
                <a:ea typeface="+mn-ea"/>
              </a:rPr>
              <a:t>LIBRE MARKET : </a:t>
            </a:r>
            <a:r>
              <a:rPr lang="ko-KR" altLang="en-US" sz="1200" b="1" spc="-200" dirty="0">
                <a:ln>
                  <a:solidFill>
                    <a:schemeClr val="tx1">
                      <a:lumMod val="65000"/>
                      <a:lumOff val="35000"/>
                      <a:alpha val="0"/>
                    </a:schemeClr>
                  </a:solidFill>
                </a:ln>
                <a:solidFill>
                  <a:schemeClr val="tx2"/>
                </a:solidFill>
                <a:latin typeface="+mn-ea"/>
                <a:ea typeface="+mn-ea"/>
              </a:rPr>
              <a:t>브랜드</a:t>
            </a:r>
            <a:r>
              <a:rPr lang="en-US" altLang="ko-KR" sz="1200" b="1" spc="-200" dirty="0">
                <a:ln>
                  <a:solidFill>
                    <a:schemeClr val="tx1">
                      <a:lumMod val="65000"/>
                      <a:lumOff val="35000"/>
                      <a:alpha val="0"/>
                    </a:schemeClr>
                  </a:solidFill>
                </a:ln>
                <a:solidFill>
                  <a:schemeClr val="tx2"/>
                </a:solidFill>
                <a:latin typeface="+mn-ea"/>
                <a:ea typeface="+mn-ea"/>
              </a:rPr>
              <a:t>-</a:t>
            </a:r>
            <a:r>
              <a:rPr lang="ko-KR" altLang="en-US" sz="1200" b="1" spc="-200" dirty="0" err="1">
                <a:ln>
                  <a:solidFill>
                    <a:schemeClr val="tx1">
                      <a:lumMod val="65000"/>
                      <a:lumOff val="35000"/>
                      <a:alpha val="0"/>
                    </a:schemeClr>
                  </a:solidFill>
                </a:ln>
                <a:solidFill>
                  <a:schemeClr val="tx2"/>
                </a:solidFill>
                <a:latin typeface="+mn-ea"/>
                <a:ea typeface="+mn-ea"/>
              </a:rPr>
              <a:t>인플루언서</a:t>
            </a:r>
            <a:r>
              <a:rPr lang="en-US" altLang="ko-KR" sz="1200" b="1" spc="-200" dirty="0">
                <a:ln>
                  <a:solidFill>
                    <a:schemeClr val="tx1">
                      <a:lumMod val="65000"/>
                      <a:lumOff val="35000"/>
                      <a:alpha val="0"/>
                    </a:schemeClr>
                  </a:solidFill>
                </a:ln>
                <a:solidFill>
                  <a:schemeClr val="tx2"/>
                </a:solidFill>
                <a:latin typeface="+mn-ea"/>
                <a:ea typeface="+mn-ea"/>
              </a:rPr>
              <a:t>-</a:t>
            </a:r>
            <a:r>
              <a:rPr lang="ko-KR" altLang="en-US" sz="1200" b="1" spc="-200" dirty="0">
                <a:ln>
                  <a:solidFill>
                    <a:schemeClr val="tx1">
                      <a:lumMod val="65000"/>
                      <a:lumOff val="35000"/>
                      <a:alpha val="0"/>
                    </a:schemeClr>
                  </a:solidFill>
                </a:ln>
                <a:solidFill>
                  <a:schemeClr val="tx2"/>
                </a:solidFill>
                <a:latin typeface="+mn-ea"/>
                <a:ea typeface="+mn-ea"/>
              </a:rPr>
              <a:t>소비자를 연결해주는 인공지능 </a:t>
            </a:r>
            <a:r>
              <a:rPr lang="en-US" altLang="ko-KR" sz="1200" b="1" spc="-200" dirty="0" smtClean="0">
                <a:ln>
                  <a:solidFill>
                    <a:schemeClr val="tx1">
                      <a:lumMod val="65000"/>
                      <a:lumOff val="35000"/>
                      <a:alpha val="0"/>
                    </a:schemeClr>
                  </a:solidFill>
                </a:ln>
                <a:solidFill>
                  <a:schemeClr val="tx2"/>
                </a:solidFill>
                <a:latin typeface="+mn-ea"/>
                <a:ea typeface="+mn-ea"/>
              </a:rPr>
              <a:t>APP</a:t>
            </a:r>
            <a:r>
              <a:rPr lang="ko-KR" altLang="en-US" sz="1200" b="1" spc="-200" dirty="0" smtClean="0">
                <a:ln>
                  <a:solidFill>
                    <a:schemeClr val="tx1">
                      <a:lumMod val="65000"/>
                      <a:lumOff val="35000"/>
                      <a:alpha val="0"/>
                    </a:schemeClr>
                  </a:solidFill>
                </a:ln>
                <a:solidFill>
                  <a:schemeClr val="tx2"/>
                </a:solidFill>
                <a:latin typeface="+mn-ea"/>
                <a:ea typeface="+mn-ea"/>
              </a:rPr>
              <a:t> </a:t>
            </a:r>
            <a:endParaRPr lang="en-US" altLang="ko-KR" sz="1200" b="1" spc="-200" dirty="0">
              <a:ln>
                <a:solidFill>
                  <a:schemeClr val="tx1">
                    <a:lumMod val="65000"/>
                    <a:lumOff val="35000"/>
                    <a:alpha val="0"/>
                  </a:schemeClr>
                </a:solidFill>
              </a:ln>
              <a:solidFill>
                <a:schemeClr val="tx2"/>
              </a:solidFill>
              <a:latin typeface="+mn-ea"/>
              <a:ea typeface="+mn-ea"/>
            </a:endParaRPr>
          </a:p>
          <a:p>
            <a:pPr algn="just">
              <a:spcAft>
                <a:spcPts val="600"/>
              </a:spcAft>
            </a:pPr>
            <a:r>
              <a:rPr lang="en-US" altLang="ko-KR" sz="1200" b="1" spc="-200" dirty="0">
                <a:ln>
                  <a:solidFill>
                    <a:schemeClr val="tx1">
                      <a:lumMod val="65000"/>
                      <a:lumOff val="35000"/>
                      <a:alpha val="0"/>
                    </a:schemeClr>
                  </a:solidFill>
                </a:ln>
                <a:solidFill>
                  <a:schemeClr val="tx2"/>
                </a:solidFill>
                <a:latin typeface="+mn-ea"/>
                <a:ea typeface="+mn-ea"/>
              </a:rPr>
              <a:t>7</a:t>
            </a:r>
            <a:r>
              <a:rPr lang="ko-KR" altLang="en-US" sz="1200" b="1" spc="-200" dirty="0">
                <a:ln>
                  <a:solidFill>
                    <a:schemeClr val="tx1">
                      <a:lumMod val="65000"/>
                      <a:lumOff val="35000"/>
                      <a:alpha val="0"/>
                    </a:schemeClr>
                  </a:solidFill>
                </a:ln>
                <a:solidFill>
                  <a:schemeClr val="tx2"/>
                </a:solidFill>
                <a:latin typeface="+mn-ea"/>
                <a:ea typeface="+mn-ea"/>
              </a:rPr>
              <a:t>억 투자 유치</a:t>
            </a:r>
            <a:endParaRPr lang="en-US" altLang="ko-KR" sz="1200" b="1" spc="-200" dirty="0">
              <a:ln>
                <a:solidFill>
                  <a:schemeClr val="tx1">
                    <a:lumMod val="65000"/>
                    <a:lumOff val="35000"/>
                    <a:alpha val="0"/>
                  </a:schemeClr>
                </a:solidFill>
              </a:ln>
              <a:solidFill>
                <a:schemeClr val="tx2"/>
              </a:solidFill>
              <a:latin typeface="+mn-ea"/>
              <a:ea typeface="+mn-ea"/>
            </a:endParaRPr>
          </a:p>
        </p:txBody>
      </p:sp>
      <p:pic>
        <p:nvPicPr>
          <p:cNvPr id="17" name="Picture 69" descr="공"/>
          <p:cNvPicPr>
            <a:picLocks noChangeAspect="1" noChangeArrowheads="1"/>
          </p:cNvPicPr>
          <p:nvPr/>
        </p:nvPicPr>
        <p:blipFill>
          <a:blip r:embed="rId2" cstate="print">
            <a:lum bright="-6000" contrast="36000"/>
            <a:extLst>
              <a:ext uri="{28A0092B-C50C-407E-A947-70E740481C1C}">
                <a14:useLocalDpi xmlns:a14="http://schemas.microsoft.com/office/drawing/2010/main" val="0"/>
              </a:ext>
            </a:extLst>
          </a:blip>
          <a:srcRect/>
          <a:stretch>
            <a:fillRect/>
          </a:stretch>
        </p:blipFill>
        <p:spPr bwMode="auto">
          <a:xfrm>
            <a:off x="4921413" y="4637587"/>
            <a:ext cx="144463" cy="136525"/>
          </a:xfrm>
          <a:prstGeom prst="rect">
            <a:avLst/>
          </a:prstGeom>
          <a:noFill/>
          <a:extLst>
            <a:ext uri="{909E8E84-426E-40DD-AFC4-6F175D3DCCD1}">
              <a14:hiddenFill xmlns:a14="http://schemas.microsoft.com/office/drawing/2010/main">
                <a:solidFill>
                  <a:schemeClr val="hlink"/>
                </a:solidFill>
              </a14:hiddenFill>
            </a:ext>
          </a:extLst>
        </p:spPr>
      </p:pic>
      <p:pic>
        <p:nvPicPr>
          <p:cNvPr id="18" name="Picture 69" descr="공"/>
          <p:cNvPicPr>
            <a:picLocks noChangeAspect="1" noChangeArrowheads="1"/>
          </p:cNvPicPr>
          <p:nvPr/>
        </p:nvPicPr>
        <p:blipFill>
          <a:blip r:embed="rId2" cstate="print">
            <a:lum bright="-6000" contrast="36000"/>
            <a:extLst>
              <a:ext uri="{28A0092B-C50C-407E-A947-70E740481C1C}">
                <a14:useLocalDpi xmlns:a14="http://schemas.microsoft.com/office/drawing/2010/main" val="0"/>
              </a:ext>
            </a:extLst>
          </a:blip>
          <a:srcRect/>
          <a:stretch>
            <a:fillRect/>
          </a:stretch>
        </p:blipFill>
        <p:spPr bwMode="auto">
          <a:xfrm>
            <a:off x="4921860" y="5069828"/>
            <a:ext cx="144463" cy="136525"/>
          </a:xfrm>
          <a:prstGeom prst="rect">
            <a:avLst/>
          </a:prstGeom>
          <a:noFill/>
          <a:extLst>
            <a:ext uri="{909E8E84-426E-40DD-AFC4-6F175D3DCCD1}">
              <a14:hiddenFill xmlns:a14="http://schemas.microsoft.com/office/drawing/2010/main">
                <a:solidFill>
                  <a:schemeClr val="hlink"/>
                </a:solidFill>
              </a14:hiddenFill>
            </a:ext>
          </a:extLst>
        </p:spPr>
      </p:pic>
      <p:sp>
        <p:nvSpPr>
          <p:cNvPr id="21" name="직사각형 20"/>
          <p:cNvSpPr/>
          <p:nvPr/>
        </p:nvSpPr>
        <p:spPr>
          <a:xfrm>
            <a:off x="1250837" y="4554436"/>
            <a:ext cx="3087200" cy="1431161"/>
          </a:xfrm>
          <a:prstGeom prst="rect">
            <a:avLst/>
          </a:prstGeom>
        </p:spPr>
        <p:txBody>
          <a:bodyPr wrap="square">
            <a:spAutoFit/>
          </a:bodyPr>
          <a:lstStyle/>
          <a:p>
            <a:pPr algn="just">
              <a:spcAft>
                <a:spcPts val="600"/>
              </a:spcAft>
            </a:pPr>
            <a:r>
              <a:rPr lang="ko-KR" altLang="en-US" sz="1200" b="1" spc="-200" dirty="0" smtClean="0">
                <a:ln>
                  <a:solidFill>
                    <a:schemeClr val="tx1">
                      <a:lumMod val="65000"/>
                      <a:lumOff val="35000"/>
                      <a:alpha val="0"/>
                    </a:schemeClr>
                  </a:solidFill>
                </a:ln>
                <a:solidFill>
                  <a:schemeClr val="tx2"/>
                </a:solidFill>
                <a:latin typeface="+mn-ea"/>
                <a:ea typeface="+mn-ea"/>
              </a:rPr>
              <a:t>인공신경망을 통해 이미지의 특징을 비교하여  </a:t>
            </a:r>
            <a:r>
              <a:rPr lang="en-US" altLang="ko-KR" sz="1200" b="1" spc="-200" dirty="0" smtClean="0">
                <a:ln>
                  <a:solidFill>
                    <a:schemeClr val="tx1">
                      <a:lumMod val="65000"/>
                      <a:lumOff val="35000"/>
                      <a:alpha val="0"/>
                    </a:schemeClr>
                  </a:solidFill>
                </a:ln>
                <a:solidFill>
                  <a:schemeClr val="tx2"/>
                </a:solidFill>
                <a:latin typeface="+mn-ea"/>
                <a:ea typeface="+mn-ea"/>
              </a:rPr>
              <a:t>SNS </a:t>
            </a:r>
            <a:r>
              <a:rPr lang="ko-KR" altLang="en-US" sz="1200" b="1" spc="-200" dirty="0" smtClean="0">
                <a:ln>
                  <a:solidFill>
                    <a:schemeClr val="tx1">
                      <a:lumMod val="65000"/>
                      <a:lumOff val="35000"/>
                      <a:alpha val="0"/>
                    </a:schemeClr>
                  </a:solidFill>
                </a:ln>
                <a:solidFill>
                  <a:schemeClr val="tx2"/>
                </a:solidFill>
                <a:latin typeface="+mn-ea"/>
                <a:ea typeface="+mn-ea"/>
              </a:rPr>
              <a:t>사진과 쇼핑몰 상품을 연결</a:t>
            </a:r>
            <a:endParaRPr lang="en-US" altLang="ko-KR" sz="1200" b="1" spc="-200" dirty="0" smtClean="0">
              <a:ln>
                <a:solidFill>
                  <a:schemeClr val="tx1">
                    <a:lumMod val="65000"/>
                    <a:lumOff val="35000"/>
                    <a:alpha val="0"/>
                  </a:schemeClr>
                </a:solidFill>
              </a:ln>
              <a:solidFill>
                <a:schemeClr val="tx2"/>
              </a:solidFill>
              <a:latin typeface="+mn-ea"/>
              <a:ea typeface="+mn-ea"/>
            </a:endParaRPr>
          </a:p>
          <a:p>
            <a:pPr algn="just">
              <a:spcAft>
                <a:spcPts val="600"/>
              </a:spcAft>
            </a:pPr>
            <a:r>
              <a:rPr lang="ko-KR" altLang="en-US" sz="1200" b="1" spc="-200" dirty="0">
                <a:ln>
                  <a:solidFill>
                    <a:schemeClr val="tx1">
                      <a:lumMod val="65000"/>
                      <a:lumOff val="35000"/>
                      <a:alpha val="0"/>
                    </a:schemeClr>
                  </a:solidFill>
                </a:ln>
                <a:solidFill>
                  <a:schemeClr val="tx2"/>
                </a:solidFill>
                <a:latin typeface="+mn-ea"/>
                <a:ea typeface="+mn-ea"/>
              </a:rPr>
              <a:t>빅데이터를 분석해 소비자의 개인취향에 맞는 상품 자동 </a:t>
            </a:r>
            <a:r>
              <a:rPr lang="ko-KR" altLang="en-US" sz="1200" b="1" spc="-200" dirty="0" smtClean="0">
                <a:ln>
                  <a:solidFill>
                    <a:schemeClr val="tx1">
                      <a:lumMod val="65000"/>
                      <a:lumOff val="35000"/>
                      <a:alpha val="0"/>
                    </a:schemeClr>
                  </a:solidFill>
                </a:ln>
                <a:solidFill>
                  <a:schemeClr val="tx2"/>
                </a:solidFill>
                <a:latin typeface="+mn-ea"/>
                <a:ea typeface="+mn-ea"/>
              </a:rPr>
              <a:t>추천</a:t>
            </a:r>
            <a:endParaRPr lang="en-US" altLang="ko-KR" sz="1200" b="1" spc="-200" dirty="0" smtClean="0">
              <a:ln>
                <a:solidFill>
                  <a:schemeClr val="tx1">
                    <a:lumMod val="65000"/>
                    <a:lumOff val="35000"/>
                    <a:alpha val="0"/>
                  </a:schemeClr>
                </a:solidFill>
              </a:ln>
              <a:solidFill>
                <a:schemeClr val="tx2"/>
              </a:solidFill>
              <a:latin typeface="+mn-ea"/>
              <a:ea typeface="+mn-ea"/>
            </a:endParaRPr>
          </a:p>
          <a:p>
            <a:pPr algn="just">
              <a:spcAft>
                <a:spcPts val="600"/>
              </a:spcAft>
            </a:pPr>
            <a:r>
              <a:rPr lang="ko-KR" altLang="en-US" sz="1200" b="1" spc="-200" dirty="0" smtClean="0">
                <a:ln>
                  <a:solidFill>
                    <a:schemeClr val="tx1">
                      <a:lumMod val="65000"/>
                      <a:lumOff val="35000"/>
                      <a:alpha val="0"/>
                    </a:schemeClr>
                  </a:solidFill>
                </a:ln>
                <a:solidFill>
                  <a:srgbClr val="FF0000"/>
                </a:solidFill>
                <a:latin typeface="+mn-ea"/>
                <a:ea typeface="+mn-ea"/>
              </a:rPr>
              <a:t>사용자 </a:t>
            </a:r>
            <a:r>
              <a:rPr lang="ko-KR" altLang="en-US" sz="1200" b="1" spc="-200" dirty="0" err="1" smtClean="0">
                <a:ln>
                  <a:solidFill>
                    <a:schemeClr val="tx1">
                      <a:lumMod val="65000"/>
                      <a:lumOff val="35000"/>
                      <a:alpha val="0"/>
                    </a:schemeClr>
                  </a:solidFill>
                </a:ln>
                <a:solidFill>
                  <a:srgbClr val="FF0000"/>
                </a:solidFill>
                <a:latin typeface="+mn-ea"/>
                <a:ea typeface="+mn-ea"/>
              </a:rPr>
              <a:t>앱</a:t>
            </a:r>
            <a:r>
              <a:rPr lang="ko-KR" altLang="en-US" sz="1200" b="1" spc="-200" dirty="0" smtClean="0">
                <a:ln>
                  <a:solidFill>
                    <a:schemeClr val="tx1">
                      <a:lumMod val="65000"/>
                      <a:lumOff val="35000"/>
                      <a:alpha val="0"/>
                    </a:schemeClr>
                  </a:solidFill>
                </a:ln>
                <a:solidFill>
                  <a:srgbClr val="FF0000"/>
                </a:solidFill>
                <a:latin typeface="+mn-ea"/>
                <a:ea typeface="+mn-ea"/>
              </a:rPr>
              <a:t> 이용 로그 수집</a:t>
            </a:r>
            <a:endParaRPr lang="en-US" altLang="ko-KR" sz="1200" b="1" spc="-200" dirty="0" smtClean="0">
              <a:ln>
                <a:solidFill>
                  <a:schemeClr val="tx1">
                    <a:lumMod val="65000"/>
                    <a:lumOff val="35000"/>
                    <a:alpha val="0"/>
                  </a:schemeClr>
                </a:solidFill>
              </a:ln>
              <a:solidFill>
                <a:srgbClr val="FF0000"/>
              </a:solidFill>
              <a:latin typeface="+mn-ea"/>
              <a:ea typeface="+mn-ea"/>
            </a:endParaRPr>
          </a:p>
          <a:p>
            <a:pPr algn="just">
              <a:spcAft>
                <a:spcPts val="600"/>
              </a:spcAft>
            </a:pPr>
            <a:r>
              <a:rPr lang="en-US" altLang="ko-KR" sz="1200" b="1" spc="-200" dirty="0">
                <a:ln>
                  <a:solidFill>
                    <a:schemeClr val="tx1">
                      <a:lumMod val="65000"/>
                      <a:lumOff val="35000"/>
                      <a:alpha val="0"/>
                    </a:schemeClr>
                  </a:solidFill>
                </a:ln>
                <a:solidFill>
                  <a:srgbClr val="FF0000"/>
                </a:solidFill>
                <a:latin typeface="+mn-ea"/>
                <a:ea typeface="+mn-ea"/>
              </a:rPr>
              <a:t>Collaborative Filtering</a:t>
            </a:r>
            <a:r>
              <a:rPr lang="ko-KR" altLang="en-US" sz="1200" b="1" spc="-200" dirty="0">
                <a:ln>
                  <a:solidFill>
                    <a:schemeClr val="tx1">
                      <a:lumMod val="65000"/>
                      <a:lumOff val="35000"/>
                      <a:alpha val="0"/>
                    </a:schemeClr>
                  </a:solidFill>
                </a:ln>
                <a:solidFill>
                  <a:srgbClr val="FF0000"/>
                </a:solidFill>
                <a:latin typeface="+mn-ea"/>
                <a:ea typeface="+mn-ea"/>
              </a:rPr>
              <a:t>과 </a:t>
            </a:r>
            <a:r>
              <a:rPr lang="en-US" altLang="ko-KR" sz="1200" b="1" spc="-200" dirty="0">
                <a:ln>
                  <a:solidFill>
                    <a:schemeClr val="tx1">
                      <a:lumMod val="65000"/>
                      <a:lumOff val="35000"/>
                      <a:alpha val="0"/>
                    </a:schemeClr>
                  </a:solidFill>
                </a:ln>
                <a:solidFill>
                  <a:srgbClr val="FF0000"/>
                </a:solidFill>
                <a:latin typeface="+mn-ea"/>
                <a:ea typeface="+mn-ea"/>
              </a:rPr>
              <a:t>Content-based </a:t>
            </a:r>
            <a:r>
              <a:rPr lang="ko-KR" altLang="en-US" sz="1200" b="1" spc="-200" dirty="0">
                <a:ln>
                  <a:solidFill>
                    <a:schemeClr val="tx1">
                      <a:lumMod val="65000"/>
                      <a:lumOff val="35000"/>
                      <a:alpha val="0"/>
                    </a:schemeClr>
                  </a:solidFill>
                </a:ln>
                <a:solidFill>
                  <a:srgbClr val="FF0000"/>
                </a:solidFill>
                <a:latin typeface="+mn-ea"/>
                <a:ea typeface="+mn-ea"/>
              </a:rPr>
              <a:t>추천기법 활용</a:t>
            </a:r>
            <a:endParaRPr lang="en-US" altLang="ko-KR" sz="1200" b="1" spc="-200" dirty="0">
              <a:ln>
                <a:solidFill>
                  <a:schemeClr val="tx1">
                    <a:lumMod val="65000"/>
                    <a:lumOff val="35000"/>
                    <a:alpha val="0"/>
                  </a:schemeClr>
                </a:solidFill>
              </a:ln>
              <a:solidFill>
                <a:srgbClr val="FF0000"/>
              </a:solidFill>
              <a:latin typeface="+mn-ea"/>
              <a:ea typeface="+mn-ea"/>
            </a:endParaRPr>
          </a:p>
        </p:txBody>
      </p:sp>
      <p:pic>
        <p:nvPicPr>
          <p:cNvPr id="22" name="Picture 69" descr="공"/>
          <p:cNvPicPr>
            <a:picLocks noChangeAspect="1" noChangeArrowheads="1"/>
          </p:cNvPicPr>
          <p:nvPr/>
        </p:nvPicPr>
        <p:blipFill>
          <a:blip r:embed="rId2" cstate="print">
            <a:lum bright="-6000" contrast="36000"/>
            <a:extLst>
              <a:ext uri="{28A0092B-C50C-407E-A947-70E740481C1C}">
                <a14:useLocalDpi xmlns:a14="http://schemas.microsoft.com/office/drawing/2010/main" val="0"/>
              </a:ext>
            </a:extLst>
          </a:blip>
          <a:srcRect/>
          <a:stretch>
            <a:fillRect/>
          </a:stretch>
        </p:blipFill>
        <p:spPr bwMode="auto">
          <a:xfrm>
            <a:off x="1159916" y="5049871"/>
            <a:ext cx="144463" cy="136525"/>
          </a:xfrm>
          <a:prstGeom prst="rect">
            <a:avLst/>
          </a:prstGeom>
          <a:noFill/>
          <a:extLst>
            <a:ext uri="{909E8E84-426E-40DD-AFC4-6F175D3DCCD1}">
              <a14:hiddenFill xmlns:a14="http://schemas.microsoft.com/office/drawing/2010/main">
                <a:solidFill>
                  <a:schemeClr val="hlink"/>
                </a:solidFill>
              </a14:hiddenFill>
            </a:ext>
          </a:extLst>
        </p:spPr>
      </p:pic>
      <p:pic>
        <p:nvPicPr>
          <p:cNvPr id="27" name="Picture 69" descr="공"/>
          <p:cNvPicPr>
            <a:picLocks noChangeAspect="1" noChangeArrowheads="1"/>
          </p:cNvPicPr>
          <p:nvPr/>
        </p:nvPicPr>
        <p:blipFill>
          <a:blip r:embed="rId2" cstate="print">
            <a:lum bright="-6000" contrast="36000"/>
            <a:extLst>
              <a:ext uri="{28A0092B-C50C-407E-A947-70E740481C1C}">
                <a14:useLocalDpi xmlns:a14="http://schemas.microsoft.com/office/drawing/2010/main" val="0"/>
              </a:ext>
            </a:extLst>
          </a:blip>
          <a:srcRect/>
          <a:stretch>
            <a:fillRect/>
          </a:stretch>
        </p:blipFill>
        <p:spPr bwMode="auto">
          <a:xfrm>
            <a:off x="1159659" y="5504152"/>
            <a:ext cx="144463" cy="136525"/>
          </a:xfrm>
          <a:prstGeom prst="rect">
            <a:avLst/>
          </a:prstGeom>
          <a:noFill/>
          <a:extLst>
            <a:ext uri="{909E8E84-426E-40DD-AFC4-6F175D3DCCD1}">
              <a14:hiddenFill xmlns:a14="http://schemas.microsoft.com/office/drawing/2010/main">
                <a:solidFill>
                  <a:schemeClr val="hlink"/>
                </a:solidFill>
              </a14:hiddenFill>
            </a:ext>
          </a:extLst>
        </p:spPr>
      </p:pic>
      <p:grpSp>
        <p:nvGrpSpPr>
          <p:cNvPr id="3" name="그룹 34"/>
          <p:cNvGrpSpPr/>
          <p:nvPr/>
        </p:nvGrpSpPr>
        <p:grpSpPr>
          <a:xfrm>
            <a:off x="966762" y="1131719"/>
            <a:ext cx="7358114" cy="471846"/>
            <a:chOff x="395536" y="1385518"/>
            <a:chExt cx="8496944" cy="471846"/>
          </a:xfrm>
        </p:grpSpPr>
        <p:grpSp>
          <p:nvGrpSpPr>
            <p:cNvPr id="5" name="그룹 200"/>
            <p:cNvGrpSpPr/>
            <p:nvPr/>
          </p:nvGrpSpPr>
          <p:grpSpPr>
            <a:xfrm>
              <a:off x="395536" y="1385518"/>
              <a:ext cx="8496944" cy="471846"/>
              <a:chOff x="-1085098" y="4293096"/>
              <a:chExt cx="5193516" cy="374484"/>
            </a:xfrm>
          </p:grpSpPr>
          <p:sp>
            <p:nvSpPr>
              <p:cNvPr id="34" name="AutoShape 153"/>
              <p:cNvSpPr>
                <a:spLocks noChangeArrowheads="1"/>
              </p:cNvSpPr>
              <p:nvPr/>
            </p:nvSpPr>
            <p:spPr bwMode="auto">
              <a:xfrm>
                <a:off x="-1085098" y="4293096"/>
                <a:ext cx="5193516" cy="369336"/>
              </a:xfrm>
              <a:prstGeom prst="roundRect">
                <a:avLst>
                  <a:gd name="adj" fmla="val 5890"/>
                </a:avLst>
              </a:prstGeom>
              <a:gradFill flip="none" rotWithShape="1">
                <a:gsLst>
                  <a:gs pos="0">
                    <a:srgbClr val="D6ECFF">
                      <a:lumMod val="50000"/>
                      <a:shade val="30000"/>
                      <a:satMod val="115000"/>
                    </a:srgbClr>
                  </a:gs>
                  <a:gs pos="50000">
                    <a:srgbClr val="D6ECFF">
                      <a:lumMod val="50000"/>
                      <a:shade val="67500"/>
                      <a:satMod val="115000"/>
                    </a:srgbClr>
                  </a:gs>
                  <a:gs pos="100000">
                    <a:srgbClr val="D6ECFF">
                      <a:lumMod val="50000"/>
                      <a:shade val="100000"/>
                      <a:satMod val="115000"/>
                    </a:srgbClr>
                  </a:gs>
                </a:gsLst>
                <a:lin ang="16200000" scaled="1"/>
                <a:tileRect/>
              </a:gradFill>
              <a:ln w="25400">
                <a:solidFill>
                  <a:sysClr val="window" lastClr="FFFFFF"/>
                </a:solidFill>
                <a:round/>
                <a:headEnd/>
                <a:tailEnd/>
              </a:ln>
              <a:effectLst>
                <a:outerShdw blurRad="127000" dir="2700000" algn="tl" rotWithShape="0">
                  <a:srgbClr val="D6ECFF">
                    <a:lumMod val="25000"/>
                    <a:alpha val="40000"/>
                  </a:srgbClr>
                </a:outerShdw>
              </a:effectLst>
            </p:spPr>
            <p:txBody>
              <a:bodyPr wrap="none" tIns="108000" anchor="ctr" anchorCtr="0">
                <a:scene3d>
                  <a:camera prst="orthographicFront"/>
                  <a:lightRig rig="threePt" dir="t"/>
                </a:scene3d>
                <a:sp3d extrusionH="57150" contourW="31750">
                  <a:bevelT w="0" prst="coolSlant"/>
                </a:sp3d>
              </a:bodyPr>
              <a:lstStyle/>
              <a:p>
                <a:pPr marL="0" marR="0" lvl="0" indent="-180975" defTabSz="914400" eaLnBrk="1" fontAlgn="auto" latinLnBrk="0" hangingPunct="1">
                  <a:lnSpc>
                    <a:spcPct val="80000"/>
                  </a:lnSpc>
                  <a:spcBef>
                    <a:spcPts val="0"/>
                  </a:spcBef>
                  <a:spcAft>
                    <a:spcPts val="0"/>
                  </a:spcAft>
                  <a:buClr>
                    <a:srgbClr val="FFFFFF"/>
                  </a:buClr>
                  <a:buSzTx/>
                  <a:buFontTx/>
                  <a:buNone/>
                  <a:tabLst/>
                  <a:defRPr/>
                </a:pPr>
                <a:endParaRPr kumimoji="0" lang="ko-KR" altLang="en-US" kern="0" dirty="0">
                  <a:ln>
                    <a:solidFill>
                      <a:prstClr val="white">
                        <a:alpha val="5000"/>
                      </a:prstClr>
                    </a:solidFill>
                  </a:ln>
                  <a:solidFill>
                    <a:srgbClr val="FFFF00"/>
                  </a:solidFill>
                  <a:effectLst>
                    <a:outerShdw blurRad="266700" dir="2700000" algn="tl" rotWithShape="0">
                      <a:prstClr val="black">
                        <a:alpha val="66000"/>
                      </a:prstClr>
                    </a:outerShdw>
                  </a:effectLst>
                  <a:latin typeface="+mn-ea"/>
                  <a:ea typeface="+mn-ea"/>
                </a:endParaRPr>
              </a:p>
            </p:txBody>
          </p:sp>
          <p:sp>
            <p:nvSpPr>
              <p:cNvPr id="35" name="자유형 204"/>
              <p:cNvSpPr/>
              <p:nvPr/>
            </p:nvSpPr>
            <p:spPr>
              <a:xfrm>
                <a:off x="-1085098" y="4293512"/>
                <a:ext cx="1483862" cy="374068"/>
              </a:xfrm>
              <a:custGeom>
                <a:avLst/>
                <a:gdLst>
                  <a:gd name="connsiteX0" fmla="*/ 0 w 1944216"/>
                  <a:gd name="connsiteY0" fmla="*/ 29480 h 720080"/>
                  <a:gd name="connsiteX1" fmla="*/ 8635 w 1944216"/>
                  <a:gd name="connsiteY1" fmla="*/ 8634 h 720080"/>
                  <a:gd name="connsiteX2" fmla="*/ 29481 w 1944216"/>
                  <a:gd name="connsiteY2" fmla="*/ 0 h 720080"/>
                  <a:gd name="connsiteX3" fmla="*/ 1914736 w 1944216"/>
                  <a:gd name="connsiteY3" fmla="*/ 0 h 720080"/>
                  <a:gd name="connsiteX4" fmla="*/ 1935582 w 1944216"/>
                  <a:gd name="connsiteY4" fmla="*/ 8635 h 720080"/>
                  <a:gd name="connsiteX5" fmla="*/ 1944216 w 1944216"/>
                  <a:gd name="connsiteY5" fmla="*/ 29481 h 720080"/>
                  <a:gd name="connsiteX6" fmla="*/ 1944216 w 1944216"/>
                  <a:gd name="connsiteY6" fmla="*/ 690600 h 720080"/>
                  <a:gd name="connsiteX7" fmla="*/ 1935582 w 1944216"/>
                  <a:gd name="connsiteY7" fmla="*/ 711446 h 720080"/>
                  <a:gd name="connsiteX8" fmla="*/ 1914736 w 1944216"/>
                  <a:gd name="connsiteY8" fmla="*/ 720080 h 720080"/>
                  <a:gd name="connsiteX9" fmla="*/ 29480 w 1944216"/>
                  <a:gd name="connsiteY9" fmla="*/ 720080 h 720080"/>
                  <a:gd name="connsiteX10" fmla="*/ 8634 w 1944216"/>
                  <a:gd name="connsiteY10" fmla="*/ 711445 h 720080"/>
                  <a:gd name="connsiteX11" fmla="*/ 0 w 1944216"/>
                  <a:gd name="connsiteY11" fmla="*/ 690599 h 720080"/>
                  <a:gd name="connsiteX12" fmla="*/ 0 w 1944216"/>
                  <a:gd name="connsiteY12" fmla="*/ 29480 h 720080"/>
                  <a:gd name="connsiteX0" fmla="*/ 0 w 1944216"/>
                  <a:gd name="connsiteY0" fmla="*/ 135945 h 914200"/>
                  <a:gd name="connsiteX1" fmla="*/ 8635 w 1944216"/>
                  <a:gd name="connsiteY1" fmla="*/ 115099 h 914200"/>
                  <a:gd name="connsiteX2" fmla="*/ 29481 w 1944216"/>
                  <a:gd name="connsiteY2" fmla="*/ 106465 h 914200"/>
                  <a:gd name="connsiteX3" fmla="*/ 1914736 w 1944216"/>
                  <a:gd name="connsiteY3" fmla="*/ 106465 h 914200"/>
                  <a:gd name="connsiteX4" fmla="*/ 1935582 w 1944216"/>
                  <a:gd name="connsiteY4" fmla="*/ 115100 h 914200"/>
                  <a:gd name="connsiteX5" fmla="*/ 1944216 w 1944216"/>
                  <a:gd name="connsiteY5" fmla="*/ 797065 h 914200"/>
                  <a:gd name="connsiteX6" fmla="*/ 1935582 w 1944216"/>
                  <a:gd name="connsiteY6" fmla="*/ 817911 h 914200"/>
                  <a:gd name="connsiteX7" fmla="*/ 1914736 w 1944216"/>
                  <a:gd name="connsiteY7" fmla="*/ 826545 h 914200"/>
                  <a:gd name="connsiteX8" fmla="*/ 29480 w 1944216"/>
                  <a:gd name="connsiteY8" fmla="*/ 826545 h 914200"/>
                  <a:gd name="connsiteX9" fmla="*/ 8634 w 1944216"/>
                  <a:gd name="connsiteY9" fmla="*/ 817910 h 914200"/>
                  <a:gd name="connsiteX10" fmla="*/ 0 w 1944216"/>
                  <a:gd name="connsiteY10" fmla="*/ 797064 h 914200"/>
                  <a:gd name="connsiteX11" fmla="*/ 0 w 1944216"/>
                  <a:gd name="connsiteY11" fmla="*/ 135945 h 914200"/>
                  <a:gd name="connsiteX0" fmla="*/ 0 w 2233859"/>
                  <a:gd name="connsiteY0" fmla="*/ 29480 h 809174"/>
                  <a:gd name="connsiteX1" fmla="*/ 8635 w 2233859"/>
                  <a:gd name="connsiteY1" fmla="*/ 8634 h 809174"/>
                  <a:gd name="connsiteX2" fmla="*/ 29481 w 2233859"/>
                  <a:gd name="connsiteY2" fmla="*/ 0 h 809174"/>
                  <a:gd name="connsiteX3" fmla="*/ 1914736 w 2233859"/>
                  <a:gd name="connsiteY3" fmla="*/ 0 h 809174"/>
                  <a:gd name="connsiteX4" fmla="*/ 1944216 w 2233859"/>
                  <a:gd name="connsiteY4" fmla="*/ 690600 h 809174"/>
                  <a:gd name="connsiteX5" fmla="*/ 1935582 w 2233859"/>
                  <a:gd name="connsiteY5" fmla="*/ 711446 h 809174"/>
                  <a:gd name="connsiteX6" fmla="*/ 1914736 w 2233859"/>
                  <a:gd name="connsiteY6" fmla="*/ 720080 h 809174"/>
                  <a:gd name="connsiteX7" fmla="*/ 29480 w 2233859"/>
                  <a:gd name="connsiteY7" fmla="*/ 720080 h 809174"/>
                  <a:gd name="connsiteX8" fmla="*/ 8634 w 2233859"/>
                  <a:gd name="connsiteY8" fmla="*/ 711445 h 809174"/>
                  <a:gd name="connsiteX9" fmla="*/ 0 w 2233859"/>
                  <a:gd name="connsiteY9" fmla="*/ 690599 h 809174"/>
                  <a:gd name="connsiteX10" fmla="*/ 0 w 2233859"/>
                  <a:gd name="connsiteY10" fmla="*/ 29480 h 809174"/>
                  <a:gd name="connsiteX0" fmla="*/ 0 w 2232420"/>
                  <a:gd name="connsiteY0" fmla="*/ 29480 h 720080"/>
                  <a:gd name="connsiteX1" fmla="*/ 8635 w 2232420"/>
                  <a:gd name="connsiteY1" fmla="*/ 8634 h 720080"/>
                  <a:gd name="connsiteX2" fmla="*/ 29481 w 2232420"/>
                  <a:gd name="connsiteY2" fmla="*/ 0 h 720080"/>
                  <a:gd name="connsiteX3" fmla="*/ 1914736 w 2232420"/>
                  <a:gd name="connsiteY3" fmla="*/ 0 h 720080"/>
                  <a:gd name="connsiteX4" fmla="*/ 1935582 w 2232420"/>
                  <a:gd name="connsiteY4" fmla="*/ 711446 h 720080"/>
                  <a:gd name="connsiteX5" fmla="*/ 1914736 w 2232420"/>
                  <a:gd name="connsiteY5" fmla="*/ 720080 h 720080"/>
                  <a:gd name="connsiteX6" fmla="*/ 29480 w 2232420"/>
                  <a:gd name="connsiteY6" fmla="*/ 720080 h 720080"/>
                  <a:gd name="connsiteX7" fmla="*/ 8634 w 2232420"/>
                  <a:gd name="connsiteY7" fmla="*/ 711445 h 720080"/>
                  <a:gd name="connsiteX8" fmla="*/ 0 w 2232420"/>
                  <a:gd name="connsiteY8" fmla="*/ 690599 h 720080"/>
                  <a:gd name="connsiteX9" fmla="*/ 0 w 2232420"/>
                  <a:gd name="connsiteY9"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914736 w 2228945"/>
                  <a:gd name="connsiteY4" fmla="*/ 720080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224137 w 2228945"/>
                  <a:gd name="connsiteY4" fmla="*/ 720079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224137 w 2228945"/>
                  <a:gd name="connsiteY4" fmla="*/ 720079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1914736"/>
                  <a:gd name="connsiteY0" fmla="*/ 29480 h 720080"/>
                  <a:gd name="connsiteX1" fmla="*/ 8635 w 1914736"/>
                  <a:gd name="connsiteY1" fmla="*/ 8634 h 720080"/>
                  <a:gd name="connsiteX2" fmla="*/ 29481 w 1914736"/>
                  <a:gd name="connsiteY2" fmla="*/ 0 h 720080"/>
                  <a:gd name="connsiteX3" fmla="*/ 1914736 w 1914736"/>
                  <a:gd name="connsiteY3" fmla="*/ 0 h 720080"/>
                  <a:gd name="connsiteX4" fmla="*/ 1224137 w 1914736"/>
                  <a:gd name="connsiteY4" fmla="*/ 720079 h 720080"/>
                  <a:gd name="connsiteX5" fmla="*/ 29480 w 1914736"/>
                  <a:gd name="connsiteY5" fmla="*/ 720080 h 720080"/>
                  <a:gd name="connsiteX6" fmla="*/ 8634 w 1914736"/>
                  <a:gd name="connsiteY6" fmla="*/ 711445 h 720080"/>
                  <a:gd name="connsiteX7" fmla="*/ 0 w 1914736"/>
                  <a:gd name="connsiteY7" fmla="*/ 690599 h 720080"/>
                  <a:gd name="connsiteX8" fmla="*/ 0 w 1914736"/>
                  <a:gd name="connsiteY8" fmla="*/ 29480 h 720080"/>
                  <a:gd name="connsiteX0" fmla="*/ 0 w 1914736"/>
                  <a:gd name="connsiteY0" fmla="*/ 29480 h 720080"/>
                  <a:gd name="connsiteX1" fmla="*/ 8635 w 1914736"/>
                  <a:gd name="connsiteY1" fmla="*/ 8634 h 720080"/>
                  <a:gd name="connsiteX2" fmla="*/ 29481 w 1914736"/>
                  <a:gd name="connsiteY2" fmla="*/ 0 h 720080"/>
                  <a:gd name="connsiteX3" fmla="*/ 1914736 w 1914736"/>
                  <a:gd name="connsiteY3" fmla="*/ 0 h 720080"/>
                  <a:gd name="connsiteX4" fmla="*/ 1224137 w 1914736"/>
                  <a:gd name="connsiteY4" fmla="*/ 720079 h 720080"/>
                  <a:gd name="connsiteX5" fmla="*/ 29480 w 1914736"/>
                  <a:gd name="connsiteY5" fmla="*/ 720080 h 720080"/>
                  <a:gd name="connsiteX6" fmla="*/ 8634 w 1914736"/>
                  <a:gd name="connsiteY6" fmla="*/ 711445 h 720080"/>
                  <a:gd name="connsiteX7" fmla="*/ 0 w 1914736"/>
                  <a:gd name="connsiteY7" fmla="*/ 690599 h 720080"/>
                  <a:gd name="connsiteX8" fmla="*/ 0 w 1914736"/>
                  <a:gd name="connsiteY8" fmla="*/ 29480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736" h="720080">
                    <a:moveTo>
                      <a:pt x="0" y="29480"/>
                    </a:moveTo>
                    <a:cubicBezTo>
                      <a:pt x="0" y="21661"/>
                      <a:pt x="3106" y="14163"/>
                      <a:pt x="8635" y="8634"/>
                    </a:cubicBezTo>
                    <a:cubicBezTo>
                      <a:pt x="14164" y="3105"/>
                      <a:pt x="21662" y="0"/>
                      <a:pt x="29481" y="0"/>
                    </a:cubicBezTo>
                    <a:lnTo>
                      <a:pt x="1914736" y="0"/>
                    </a:lnTo>
                    <a:cubicBezTo>
                      <a:pt x="1569180" y="131494"/>
                      <a:pt x="1387854" y="395359"/>
                      <a:pt x="1224137" y="720079"/>
                    </a:cubicBezTo>
                    <a:lnTo>
                      <a:pt x="29480" y="720080"/>
                    </a:lnTo>
                    <a:cubicBezTo>
                      <a:pt x="21661" y="720080"/>
                      <a:pt x="14163" y="716974"/>
                      <a:pt x="8634" y="711445"/>
                    </a:cubicBezTo>
                    <a:cubicBezTo>
                      <a:pt x="3105" y="705916"/>
                      <a:pt x="0" y="698418"/>
                      <a:pt x="0" y="690599"/>
                    </a:cubicBezTo>
                    <a:lnTo>
                      <a:pt x="0" y="29480"/>
                    </a:lnTo>
                    <a:close/>
                  </a:path>
                </a:pathLst>
              </a:custGeom>
              <a:solidFill>
                <a:sysClr val="window" lastClr="FFFFFF">
                  <a:alpha val="20000"/>
                </a:sysClr>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smtClean="0">
                  <a:ln>
                    <a:noFill/>
                  </a:ln>
                  <a:solidFill>
                    <a:prstClr val="white"/>
                  </a:solidFill>
                  <a:effectLst/>
                  <a:uLnTx/>
                  <a:uFillTx/>
                  <a:latin typeface="+mn-ea"/>
                  <a:ea typeface="+mn-ea"/>
                  <a:cs typeface="+mn-cs"/>
                </a:endParaRPr>
              </a:p>
            </p:txBody>
          </p:sp>
        </p:grpSp>
        <p:sp>
          <p:nvSpPr>
            <p:cNvPr id="33" name="TextBox 32"/>
            <p:cNvSpPr txBox="1"/>
            <p:nvPr/>
          </p:nvSpPr>
          <p:spPr>
            <a:xfrm>
              <a:off x="524858" y="1457525"/>
              <a:ext cx="7931833" cy="338554"/>
            </a:xfrm>
            <a:prstGeom prst="rect">
              <a:avLst/>
            </a:prstGeom>
            <a:noFill/>
          </p:spPr>
          <p:txBody>
            <a:bodyPr wrap="square" rtlCol="0" anchor="ctr">
              <a:spAutoFit/>
            </a:bodyPr>
            <a:lstStyle/>
            <a:p>
              <a:pPr lvl="0"/>
              <a:r>
                <a:rPr kumimoji="0" lang="ko-KR" altLang="en-US" sz="1600" b="1" kern="0" dirty="0" smtClean="0">
                  <a:ln>
                    <a:solidFill>
                      <a:prstClr val="white">
                        <a:alpha val="5000"/>
                      </a:prstClr>
                    </a:solidFill>
                  </a:ln>
                  <a:solidFill>
                    <a:schemeClr val="bg1"/>
                  </a:solidFill>
                  <a:effectLst>
                    <a:outerShdw blurRad="266700" dir="2700000" algn="tl" rotWithShape="0">
                      <a:prstClr val="black">
                        <a:alpha val="66000"/>
                      </a:prstClr>
                    </a:outerShdw>
                  </a:effectLst>
                  <a:latin typeface="+mn-ea"/>
                  <a:ea typeface="+mn-ea"/>
                </a:rPr>
                <a:t>소비자 개인 취향에 맞는 상품 추천 기술 지원</a:t>
              </a:r>
              <a:endParaRPr kumimoji="0" lang="ko-KR" altLang="en-US" sz="1600" b="1" kern="0" dirty="0">
                <a:ln>
                  <a:solidFill>
                    <a:prstClr val="white">
                      <a:alpha val="5000"/>
                    </a:prstClr>
                  </a:solidFill>
                </a:ln>
                <a:solidFill>
                  <a:schemeClr val="bg1"/>
                </a:solidFill>
                <a:effectLst>
                  <a:outerShdw blurRad="266700" dir="2700000" algn="tl" rotWithShape="0">
                    <a:prstClr val="black">
                      <a:alpha val="66000"/>
                    </a:prstClr>
                  </a:outerShdw>
                </a:effectLst>
                <a:latin typeface="+mn-ea"/>
                <a:ea typeface="+mn-ea"/>
              </a:endParaRPr>
            </a:p>
          </p:txBody>
        </p:sp>
      </p:grpSp>
      <p:pic>
        <p:nvPicPr>
          <p:cNvPr id="36" name="그림 35"/>
          <p:cNvPicPr>
            <a:picLocks noChangeAspect="1"/>
          </p:cNvPicPr>
          <p:nvPr/>
        </p:nvPicPr>
        <p:blipFill>
          <a:blip r:embed="rId3" cstate="print"/>
          <a:stretch>
            <a:fillRect/>
          </a:stretch>
        </p:blipFill>
        <p:spPr>
          <a:xfrm>
            <a:off x="1263120" y="2052065"/>
            <a:ext cx="3014232" cy="2179842"/>
          </a:xfrm>
          <a:prstGeom prst="rect">
            <a:avLst/>
          </a:prstGeom>
        </p:spPr>
      </p:pic>
      <p:pic>
        <p:nvPicPr>
          <p:cNvPr id="38" name="그림 37"/>
          <p:cNvPicPr>
            <a:picLocks noChangeAspect="1"/>
          </p:cNvPicPr>
          <p:nvPr/>
        </p:nvPicPr>
        <p:blipFill rotWithShape="1">
          <a:blip r:embed="rId4"/>
          <a:srcRect r="35649"/>
          <a:stretch/>
        </p:blipFill>
        <p:spPr>
          <a:xfrm>
            <a:off x="5174064" y="2045302"/>
            <a:ext cx="2719815" cy="2135471"/>
          </a:xfrm>
          <a:prstGeom prst="rect">
            <a:avLst/>
          </a:prstGeom>
        </p:spPr>
      </p:pic>
      <p:pic>
        <p:nvPicPr>
          <p:cNvPr id="31" name="Picture 69" descr="공"/>
          <p:cNvPicPr>
            <a:picLocks noChangeAspect="1" noChangeArrowheads="1"/>
          </p:cNvPicPr>
          <p:nvPr/>
        </p:nvPicPr>
        <p:blipFill>
          <a:blip r:embed="rId2" cstate="print">
            <a:lum bright="-6000" contrast="36000"/>
            <a:extLst>
              <a:ext uri="{28A0092B-C50C-407E-A947-70E740481C1C}">
                <a14:useLocalDpi xmlns:a14="http://schemas.microsoft.com/office/drawing/2010/main" val="0"/>
              </a:ext>
            </a:extLst>
          </a:blip>
          <a:srcRect/>
          <a:stretch>
            <a:fillRect/>
          </a:stretch>
        </p:blipFill>
        <p:spPr bwMode="auto">
          <a:xfrm>
            <a:off x="1160192" y="5757136"/>
            <a:ext cx="144463" cy="136525"/>
          </a:xfrm>
          <a:prstGeom prst="rect">
            <a:avLst/>
          </a:prstGeom>
          <a:noFill/>
          <a:extLst>
            <a:ext uri="{909E8E84-426E-40DD-AFC4-6F175D3DCCD1}">
              <a14:hiddenFill xmlns:a14="http://schemas.microsoft.com/office/drawing/2010/main">
                <a:solidFill>
                  <a:schemeClr val="hlink"/>
                </a:solidFill>
              </a14:hiddenFill>
            </a:ext>
          </a:extLst>
        </p:spPr>
      </p:pic>
    </p:spTree>
    <p:extLst>
      <p:ext uri="{BB962C8B-B14F-4D97-AF65-F5344CB8AC3E}">
        <p14:creationId xmlns:p14="http://schemas.microsoft.com/office/powerpoint/2010/main" val="38820580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0"/>
          </p:nvPr>
        </p:nvSpPr>
        <p:spPr/>
        <p:txBody>
          <a:bodyPr anchor="ctr"/>
          <a:lstStyle/>
          <a:p>
            <a:r>
              <a:rPr lang="ko-KR" altLang="en-US" sz="2800" dirty="0" smtClean="0">
                <a:latin typeface="+mn-ea"/>
              </a:rPr>
              <a:t>미세먼지 요인 </a:t>
            </a:r>
            <a:r>
              <a:rPr lang="ko-KR" altLang="en-US" sz="2800" dirty="0">
                <a:latin typeface="+mn-ea"/>
              </a:rPr>
              <a:t>데이터 </a:t>
            </a:r>
            <a:r>
              <a:rPr lang="ko-KR" altLang="en-US" sz="2800" dirty="0" smtClean="0">
                <a:latin typeface="+mn-ea"/>
              </a:rPr>
              <a:t>분석 </a:t>
            </a:r>
            <a:r>
              <a:rPr lang="en-US" altLang="ko-KR" sz="2800" dirty="0" smtClean="0">
                <a:latin typeface="+mn-ea"/>
              </a:rPr>
              <a:t>– A</a:t>
            </a:r>
            <a:r>
              <a:rPr lang="ko-KR" altLang="en-US" sz="2800" smtClean="0">
                <a:latin typeface="+mn-ea"/>
              </a:rPr>
              <a:t>사</a:t>
            </a:r>
            <a:endParaRPr lang="ko-KR" altLang="en-US" sz="2000" spc="0" dirty="0">
              <a:solidFill>
                <a:srgbClr val="FF0000"/>
              </a:solidFill>
              <a:latin typeface="+mn-ea"/>
            </a:endParaRPr>
          </a:p>
        </p:txBody>
      </p:sp>
      <p:sp>
        <p:nvSpPr>
          <p:cNvPr id="11" name="직사각형 10"/>
          <p:cNvSpPr/>
          <p:nvPr/>
        </p:nvSpPr>
        <p:spPr>
          <a:xfrm>
            <a:off x="971600" y="1613372"/>
            <a:ext cx="3600400" cy="4479923"/>
          </a:xfrm>
          <a:prstGeom prst="rect">
            <a:avLst/>
          </a:prstGeom>
          <a:solidFill>
            <a:schemeClr val="bg1">
              <a:lumMod val="75000"/>
              <a:alpha val="49000"/>
            </a:schemeClr>
          </a:solidFill>
          <a:ln>
            <a:no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endParaRPr lang="en-US" altLang="ko-KR" sz="1000" dirty="0" smtClean="0">
              <a:solidFill>
                <a:schemeClr val="tx1"/>
              </a:solidFill>
              <a:latin typeface="+mn-ea"/>
            </a:endParaRPr>
          </a:p>
          <a:p>
            <a:endParaRPr lang="en-US" altLang="ko-KR" sz="1000" dirty="0" smtClean="0">
              <a:solidFill>
                <a:schemeClr val="tx1"/>
              </a:solidFill>
              <a:latin typeface="+mn-ea"/>
            </a:endParaRPr>
          </a:p>
          <a:p>
            <a:endParaRPr lang="en-US" altLang="ko-KR" sz="1000" dirty="0" smtClean="0">
              <a:solidFill>
                <a:schemeClr val="tx1"/>
              </a:solidFill>
              <a:latin typeface="+mn-ea"/>
            </a:endParaRPr>
          </a:p>
          <a:p>
            <a:endParaRPr lang="en-US" altLang="ko-KR" sz="1000" dirty="0">
              <a:solidFill>
                <a:schemeClr val="tx1"/>
              </a:solidFill>
              <a:latin typeface="+mn-ea"/>
            </a:endParaRPr>
          </a:p>
        </p:txBody>
      </p:sp>
      <p:sp>
        <p:nvSpPr>
          <p:cNvPr id="12" name="직사각형 11"/>
          <p:cNvSpPr/>
          <p:nvPr/>
        </p:nvSpPr>
        <p:spPr>
          <a:xfrm>
            <a:off x="4716016" y="1613372"/>
            <a:ext cx="3600400" cy="4479923"/>
          </a:xfrm>
          <a:prstGeom prst="rect">
            <a:avLst/>
          </a:prstGeom>
          <a:solidFill>
            <a:schemeClr val="bg1">
              <a:lumMod val="75000"/>
              <a:alpha val="49000"/>
            </a:schemeClr>
          </a:solidFill>
          <a:ln>
            <a:no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endParaRPr lang="en-US" altLang="ko-KR" sz="1000" dirty="0" smtClean="0">
              <a:solidFill>
                <a:schemeClr val="tx1"/>
              </a:solidFill>
              <a:latin typeface="+mn-ea"/>
            </a:endParaRPr>
          </a:p>
          <a:p>
            <a:endParaRPr lang="en-US" altLang="ko-KR" sz="1000" dirty="0" smtClean="0">
              <a:solidFill>
                <a:schemeClr val="tx1"/>
              </a:solidFill>
              <a:latin typeface="+mn-ea"/>
            </a:endParaRPr>
          </a:p>
          <a:p>
            <a:endParaRPr lang="en-US" altLang="ko-KR" sz="1000" dirty="0" smtClean="0">
              <a:solidFill>
                <a:schemeClr val="tx1"/>
              </a:solidFill>
              <a:latin typeface="+mn-ea"/>
            </a:endParaRPr>
          </a:p>
          <a:p>
            <a:endParaRPr lang="en-US" altLang="ko-KR" sz="1000" dirty="0">
              <a:solidFill>
                <a:schemeClr val="tx1"/>
              </a:solidFill>
              <a:latin typeface="+mn-ea"/>
            </a:endParaRPr>
          </a:p>
        </p:txBody>
      </p:sp>
      <p:sp>
        <p:nvSpPr>
          <p:cNvPr id="13" name="직사각형 12"/>
          <p:cNvSpPr/>
          <p:nvPr/>
        </p:nvSpPr>
        <p:spPr>
          <a:xfrm>
            <a:off x="4932040" y="1826921"/>
            <a:ext cx="3168352" cy="259476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endParaRPr>
          </a:p>
        </p:txBody>
      </p:sp>
      <p:sp>
        <p:nvSpPr>
          <p:cNvPr id="14" name="직사각형 13"/>
          <p:cNvSpPr/>
          <p:nvPr/>
        </p:nvSpPr>
        <p:spPr>
          <a:xfrm>
            <a:off x="1187624" y="1826921"/>
            <a:ext cx="3168352" cy="259476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endParaRPr>
          </a:p>
        </p:txBody>
      </p:sp>
      <p:pic>
        <p:nvPicPr>
          <p:cNvPr id="15" name="Picture 69" descr="공"/>
          <p:cNvPicPr>
            <a:picLocks noChangeAspect="1" noChangeArrowheads="1"/>
          </p:cNvPicPr>
          <p:nvPr/>
        </p:nvPicPr>
        <p:blipFill>
          <a:blip r:embed="rId2" cstate="print">
            <a:lum bright="-6000" contrast="36000"/>
            <a:extLst>
              <a:ext uri="{28A0092B-C50C-407E-A947-70E740481C1C}">
                <a14:useLocalDpi xmlns:a14="http://schemas.microsoft.com/office/drawing/2010/main" val="0"/>
              </a:ext>
            </a:extLst>
          </a:blip>
          <a:srcRect/>
          <a:stretch>
            <a:fillRect/>
          </a:stretch>
        </p:blipFill>
        <p:spPr bwMode="auto">
          <a:xfrm>
            <a:off x="1160192" y="4650805"/>
            <a:ext cx="144463" cy="136525"/>
          </a:xfrm>
          <a:prstGeom prst="rect">
            <a:avLst/>
          </a:prstGeom>
          <a:noFill/>
          <a:extLst>
            <a:ext uri="{909E8E84-426E-40DD-AFC4-6F175D3DCCD1}">
              <a14:hiddenFill xmlns:a14="http://schemas.microsoft.com/office/drawing/2010/main">
                <a:solidFill>
                  <a:schemeClr val="hlink"/>
                </a:solidFill>
              </a14:hiddenFill>
            </a:ext>
          </a:extLst>
        </p:spPr>
      </p:pic>
      <p:sp>
        <p:nvSpPr>
          <p:cNvPr id="16" name="직사각형 15"/>
          <p:cNvSpPr/>
          <p:nvPr/>
        </p:nvSpPr>
        <p:spPr>
          <a:xfrm>
            <a:off x="5030444" y="4584675"/>
            <a:ext cx="3087200" cy="723275"/>
          </a:xfrm>
          <a:prstGeom prst="rect">
            <a:avLst/>
          </a:prstGeom>
        </p:spPr>
        <p:txBody>
          <a:bodyPr wrap="square">
            <a:spAutoFit/>
          </a:bodyPr>
          <a:lstStyle/>
          <a:p>
            <a:pPr algn="just">
              <a:spcAft>
                <a:spcPts val="600"/>
              </a:spcAft>
            </a:pPr>
            <a:r>
              <a:rPr lang="en-US" altLang="ko-KR" sz="1200" b="1" spc="-200" dirty="0" err="1" smtClean="0">
                <a:ln>
                  <a:solidFill>
                    <a:schemeClr val="tx1">
                      <a:lumMod val="65000"/>
                      <a:lumOff val="35000"/>
                      <a:alpha val="0"/>
                    </a:schemeClr>
                  </a:solidFill>
                </a:ln>
                <a:solidFill>
                  <a:schemeClr val="tx2"/>
                </a:solidFill>
                <a:latin typeface="+mn-ea"/>
                <a:ea typeface="+mn-ea"/>
              </a:rPr>
              <a:t>IoT</a:t>
            </a:r>
            <a:r>
              <a:rPr lang="ko-KR" altLang="en-US" sz="1200" b="1" spc="-200" dirty="0" smtClean="0">
                <a:ln>
                  <a:solidFill>
                    <a:schemeClr val="tx1">
                      <a:lumMod val="65000"/>
                      <a:lumOff val="35000"/>
                      <a:alpha val="0"/>
                    </a:schemeClr>
                  </a:solidFill>
                </a:ln>
                <a:solidFill>
                  <a:schemeClr val="tx2"/>
                </a:solidFill>
                <a:latin typeface="+mn-ea"/>
                <a:ea typeface="+mn-ea"/>
              </a:rPr>
              <a:t>를</a:t>
            </a:r>
            <a:r>
              <a:rPr lang="en-US" altLang="ko-KR" sz="1200" b="1" spc="-200" dirty="0" smtClean="0">
                <a:ln>
                  <a:solidFill>
                    <a:schemeClr val="tx1">
                      <a:lumMod val="65000"/>
                      <a:lumOff val="35000"/>
                      <a:alpha val="0"/>
                    </a:schemeClr>
                  </a:solidFill>
                </a:ln>
                <a:solidFill>
                  <a:schemeClr val="tx2"/>
                </a:solidFill>
                <a:latin typeface="+mn-ea"/>
                <a:ea typeface="+mn-ea"/>
              </a:rPr>
              <a:t> </a:t>
            </a:r>
            <a:r>
              <a:rPr lang="ko-KR" altLang="en-US" sz="1200" b="1" spc="-200" dirty="0" smtClean="0">
                <a:ln>
                  <a:solidFill>
                    <a:schemeClr val="tx1">
                      <a:lumMod val="65000"/>
                      <a:lumOff val="35000"/>
                      <a:alpha val="0"/>
                    </a:schemeClr>
                  </a:solidFill>
                </a:ln>
                <a:solidFill>
                  <a:schemeClr val="tx2"/>
                </a:solidFill>
                <a:latin typeface="+mn-ea"/>
                <a:ea typeface="+mn-ea"/>
              </a:rPr>
              <a:t>이용한 </a:t>
            </a:r>
            <a:r>
              <a:rPr lang="ko-KR" altLang="en-US" sz="1200" b="1" spc="-200" dirty="0" err="1" smtClean="0">
                <a:ln>
                  <a:solidFill>
                    <a:schemeClr val="tx1">
                      <a:lumMod val="65000"/>
                      <a:lumOff val="35000"/>
                      <a:alpha val="0"/>
                    </a:schemeClr>
                  </a:solidFill>
                </a:ln>
                <a:solidFill>
                  <a:schemeClr val="tx2"/>
                </a:solidFill>
                <a:latin typeface="+mn-ea"/>
                <a:ea typeface="+mn-ea"/>
              </a:rPr>
              <a:t>실내외</a:t>
            </a:r>
            <a:r>
              <a:rPr lang="ko-KR" altLang="en-US" sz="1200" b="1" spc="-200" dirty="0" smtClean="0">
                <a:ln>
                  <a:solidFill>
                    <a:schemeClr val="tx1">
                      <a:lumMod val="65000"/>
                      <a:lumOff val="35000"/>
                      <a:alpha val="0"/>
                    </a:schemeClr>
                  </a:solidFill>
                </a:ln>
                <a:solidFill>
                  <a:schemeClr val="tx2"/>
                </a:solidFill>
                <a:latin typeface="+mn-ea"/>
                <a:ea typeface="+mn-ea"/>
              </a:rPr>
              <a:t> 데이터 분석 시범시스템 개발</a:t>
            </a:r>
            <a:endParaRPr lang="en-US" altLang="ko-KR" sz="1200" b="1" spc="-200" dirty="0" smtClean="0">
              <a:ln>
                <a:solidFill>
                  <a:schemeClr val="tx1">
                    <a:lumMod val="65000"/>
                    <a:lumOff val="35000"/>
                    <a:alpha val="0"/>
                  </a:schemeClr>
                </a:solidFill>
              </a:ln>
              <a:solidFill>
                <a:schemeClr val="tx2"/>
              </a:solidFill>
              <a:latin typeface="+mn-ea"/>
              <a:ea typeface="+mn-ea"/>
            </a:endParaRPr>
          </a:p>
          <a:p>
            <a:pPr algn="just">
              <a:spcAft>
                <a:spcPts val="600"/>
              </a:spcAft>
            </a:pPr>
            <a:r>
              <a:rPr lang="ko-KR" altLang="en-US" sz="1200" b="1" spc="-200" dirty="0" smtClean="0">
                <a:ln>
                  <a:solidFill>
                    <a:schemeClr val="tx1">
                      <a:lumMod val="65000"/>
                      <a:lumOff val="35000"/>
                      <a:alpha val="0"/>
                    </a:schemeClr>
                  </a:solidFill>
                </a:ln>
                <a:solidFill>
                  <a:schemeClr val="tx2"/>
                </a:solidFill>
                <a:latin typeface="+mn-ea"/>
                <a:ea typeface="+mn-ea"/>
              </a:rPr>
              <a:t>분석 결과를 </a:t>
            </a:r>
            <a:r>
              <a:rPr lang="en-US" altLang="ko-KR" sz="1200" b="1" spc="-200" dirty="0" smtClean="0">
                <a:ln>
                  <a:solidFill>
                    <a:schemeClr val="tx1">
                      <a:lumMod val="65000"/>
                      <a:lumOff val="35000"/>
                      <a:alpha val="0"/>
                    </a:schemeClr>
                  </a:solidFill>
                </a:ln>
                <a:solidFill>
                  <a:schemeClr val="tx2"/>
                </a:solidFill>
                <a:latin typeface="+mn-ea"/>
                <a:ea typeface="+mn-ea"/>
              </a:rPr>
              <a:t>2017</a:t>
            </a:r>
            <a:r>
              <a:rPr lang="ko-KR" altLang="en-US" sz="1200" b="1" spc="-200" smtClean="0">
                <a:ln>
                  <a:solidFill>
                    <a:schemeClr val="tx1">
                      <a:lumMod val="65000"/>
                      <a:lumOff val="35000"/>
                      <a:alpha val="0"/>
                    </a:schemeClr>
                  </a:solidFill>
                </a:ln>
                <a:solidFill>
                  <a:schemeClr val="tx2"/>
                </a:solidFill>
                <a:latin typeface="+mn-ea"/>
                <a:ea typeface="+mn-ea"/>
              </a:rPr>
              <a:t>년 </a:t>
            </a:r>
            <a:r>
              <a:rPr lang="en-US" altLang="ko-KR" sz="1200" b="1" spc="-200" dirty="0" smtClean="0">
                <a:ln>
                  <a:solidFill>
                    <a:schemeClr val="tx1">
                      <a:lumMod val="65000"/>
                      <a:lumOff val="35000"/>
                      <a:alpha val="0"/>
                    </a:schemeClr>
                  </a:solidFill>
                </a:ln>
                <a:solidFill>
                  <a:schemeClr val="tx2"/>
                </a:solidFill>
                <a:latin typeface="+mn-ea"/>
                <a:ea typeface="+mn-ea"/>
              </a:rPr>
              <a:t>A</a:t>
            </a:r>
            <a:r>
              <a:rPr lang="ko-KR" altLang="en-US" sz="1200" b="1" spc="-200" smtClean="0">
                <a:ln>
                  <a:solidFill>
                    <a:schemeClr val="tx1">
                      <a:lumMod val="65000"/>
                      <a:lumOff val="35000"/>
                      <a:alpha val="0"/>
                    </a:schemeClr>
                  </a:solidFill>
                </a:ln>
                <a:solidFill>
                  <a:schemeClr val="tx2"/>
                </a:solidFill>
                <a:latin typeface="+mn-ea"/>
                <a:ea typeface="+mn-ea"/>
              </a:rPr>
              <a:t>사 </a:t>
            </a:r>
            <a:r>
              <a:rPr lang="ko-KR" altLang="en-US" sz="1200" b="1" spc="-200" dirty="0" smtClean="0">
                <a:ln>
                  <a:solidFill>
                    <a:schemeClr val="tx1">
                      <a:lumMod val="65000"/>
                      <a:lumOff val="35000"/>
                      <a:alpha val="0"/>
                    </a:schemeClr>
                  </a:solidFill>
                </a:ln>
                <a:solidFill>
                  <a:schemeClr val="tx2"/>
                </a:solidFill>
                <a:latin typeface="+mn-ea"/>
                <a:ea typeface="+mn-ea"/>
              </a:rPr>
              <a:t>공기청정기 판매 마케팅에 활용</a:t>
            </a:r>
            <a:endParaRPr lang="en-US" altLang="ko-KR" sz="1200" b="1" spc="-200" dirty="0">
              <a:ln>
                <a:solidFill>
                  <a:schemeClr val="tx1">
                    <a:lumMod val="65000"/>
                    <a:lumOff val="35000"/>
                    <a:alpha val="0"/>
                  </a:schemeClr>
                </a:solidFill>
              </a:ln>
              <a:solidFill>
                <a:schemeClr val="tx2"/>
              </a:solidFill>
              <a:latin typeface="+mn-ea"/>
              <a:ea typeface="+mn-ea"/>
            </a:endParaRPr>
          </a:p>
        </p:txBody>
      </p:sp>
      <p:pic>
        <p:nvPicPr>
          <p:cNvPr id="17" name="Picture 69" descr="공"/>
          <p:cNvPicPr>
            <a:picLocks noChangeAspect="1" noChangeArrowheads="1"/>
          </p:cNvPicPr>
          <p:nvPr/>
        </p:nvPicPr>
        <p:blipFill>
          <a:blip r:embed="rId2" cstate="print">
            <a:lum bright="-6000" contrast="36000"/>
            <a:extLst>
              <a:ext uri="{28A0092B-C50C-407E-A947-70E740481C1C}">
                <a14:useLocalDpi xmlns:a14="http://schemas.microsoft.com/office/drawing/2010/main" val="0"/>
              </a:ext>
            </a:extLst>
          </a:blip>
          <a:srcRect/>
          <a:stretch>
            <a:fillRect/>
          </a:stretch>
        </p:blipFill>
        <p:spPr bwMode="auto">
          <a:xfrm>
            <a:off x="4921413" y="4664279"/>
            <a:ext cx="144463" cy="136525"/>
          </a:xfrm>
          <a:prstGeom prst="rect">
            <a:avLst/>
          </a:prstGeom>
          <a:noFill/>
          <a:extLst>
            <a:ext uri="{909E8E84-426E-40DD-AFC4-6F175D3DCCD1}">
              <a14:hiddenFill xmlns:a14="http://schemas.microsoft.com/office/drawing/2010/main">
                <a:solidFill>
                  <a:schemeClr val="hlink"/>
                </a:solidFill>
              </a14:hiddenFill>
            </a:ext>
          </a:extLst>
        </p:spPr>
      </p:pic>
      <p:pic>
        <p:nvPicPr>
          <p:cNvPr id="18" name="Picture 69" descr="공"/>
          <p:cNvPicPr>
            <a:picLocks noChangeAspect="1" noChangeArrowheads="1"/>
          </p:cNvPicPr>
          <p:nvPr/>
        </p:nvPicPr>
        <p:blipFill>
          <a:blip r:embed="rId2" cstate="print">
            <a:lum bright="-6000" contrast="36000"/>
            <a:extLst>
              <a:ext uri="{28A0092B-C50C-407E-A947-70E740481C1C}">
                <a14:useLocalDpi xmlns:a14="http://schemas.microsoft.com/office/drawing/2010/main" val="0"/>
              </a:ext>
            </a:extLst>
          </a:blip>
          <a:srcRect/>
          <a:stretch>
            <a:fillRect/>
          </a:stretch>
        </p:blipFill>
        <p:spPr bwMode="auto">
          <a:xfrm>
            <a:off x="4921860" y="4907776"/>
            <a:ext cx="144463" cy="136525"/>
          </a:xfrm>
          <a:prstGeom prst="rect">
            <a:avLst/>
          </a:prstGeom>
          <a:noFill/>
          <a:extLst>
            <a:ext uri="{909E8E84-426E-40DD-AFC4-6F175D3DCCD1}">
              <a14:hiddenFill xmlns:a14="http://schemas.microsoft.com/office/drawing/2010/main">
                <a:solidFill>
                  <a:schemeClr val="hlink"/>
                </a:solidFill>
              </a14:hiddenFill>
            </a:ext>
          </a:extLst>
        </p:spPr>
      </p:pic>
      <p:sp>
        <p:nvSpPr>
          <p:cNvPr id="21" name="직사각형 20"/>
          <p:cNvSpPr/>
          <p:nvPr/>
        </p:nvSpPr>
        <p:spPr>
          <a:xfrm>
            <a:off x="1250837" y="4581128"/>
            <a:ext cx="3087200" cy="1354217"/>
          </a:xfrm>
          <a:prstGeom prst="rect">
            <a:avLst/>
          </a:prstGeom>
        </p:spPr>
        <p:txBody>
          <a:bodyPr wrap="square">
            <a:spAutoFit/>
          </a:bodyPr>
          <a:lstStyle/>
          <a:p>
            <a:pPr algn="just">
              <a:spcAft>
                <a:spcPts val="600"/>
              </a:spcAft>
            </a:pPr>
            <a:r>
              <a:rPr lang="ko-KR" altLang="en-US" sz="1200" b="1" spc="-200" dirty="0">
                <a:ln>
                  <a:solidFill>
                    <a:schemeClr val="tx1">
                      <a:lumMod val="65000"/>
                      <a:lumOff val="35000"/>
                      <a:alpha val="0"/>
                    </a:schemeClr>
                  </a:solidFill>
                </a:ln>
                <a:solidFill>
                  <a:schemeClr val="tx2"/>
                </a:solidFill>
                <a:latin typeface="+mn-ea"/>
                <a:ea typeface="+mn-ea"/>
              </a:rPr>
              <a:t>생활환경 변화와 공기청정기 구매 패턴의 상관관계 연구 및 예측 모델 </a:t>
            </a:r>
            <a:r>
              <a:rPr lang="ko-KR" altLang="en-US" sz="1200" b="1" spc="-200" dirty="0" smtClean="0">
                <a:ln>
                  <a:solidFill>
                    <a:schemeClr val="tx1">
                      <a:lumMod val="65000"/>
                      <a:lumOff val="35000"/>
                      <a:alpha val="0"/>
                    </a:schemeClr>
                  </a:solidFill>
                </a:ln>
                <a:solidFill>
                  <a:schemeClr val="tx2"/>
                </a:solidFill>
                <a:latin typeface="+mn-ea"/>
                <a:ea typeface="+mn-ea"/>
              </a:rPr>
              <a:t>개발</a:t>
            </a:r>
            <a:endParaRPr lang="en-US" altLang="ko-KR" sz="1200" b="1" spc="-200" dirty="0" smtClean="0">
              <a:ln>
                <a:solidFill>
                  <a:schemeClr val="tx1">
                    <a:lumMod val="65000"/>
                    <a:lumOff val="35000"/>
                    <a:alpha val="0"/>
                  </a:schemeClr>
                </a:solidFill>
              </a:ln>
              <a:solidFill>
                <a:schemeClr val="tx2"/>
              </a:solidFill>
              <a:latin typeface="+mn-ea"/>
              <a:ea typeface="+mn-ea"/>
            </a:endParaRPr>
          </a:p>
          <a:p>
            <a:pPr algn="just">
              <a:spcAft>
                <a:spcPts val="600"/>
              </a:spcAft>
            </a:pPr>
            <a:r>
              <a:rPr lang="ko-KR" altLang="en-US" sz="1200" b="1" spc="-200" dirty="0" smtClean="0">
                <a:ln>
                  <a:solidFill>
                    <a:schemeClr val="tx1">
                      <a:lumMod val="65000"/>
                      <a:lumOff val="35000"/>
                      <a:alpha val="0"/>
                    </a:schemeClr>
                  </a:solidFill>
                </a:ln>
                <a:solidFill>
                  <a:schemeClr val="tx2"/>
                </a:solidFill>
                <a:latin typeface="+mn-ea"/>
                <a:ea typeface="+mn-ea"/>
              </a:rPr>
              <a:t>미세먼지 데이터</a:t>
            </a:r>
            <a:r>
              <a:rPr lang="en-US" altLang="ko-KR" sz="1200" b="1" spc="-200" dirty="0" smtClean="0">
                <a:ln>
                  <a:solidFill>
                    <a:schemeClr val="tx1">
                      <a:lumMod val="65000"/>
                      <a:lumOff val="35000"/>
                      <a:alpha val="0"/>
                    </a:schemeClr>
                  </a:solidFill>
                </a:ln>
                <a:solidFill>
                  <a:schemeClr val="tx2"/>
                </a:solidFill>
                <a:latin typeface="+mn-ea"/>
                <a:ea typeface="+mn-ea"/>
              </a:rPr>
              <a:t>, </a:t>
            </a:r>
            <a:r>
              <a:rPr lang="ko-KR" altLang="en-US" sz="1200" b="1" spc="-200" dirty="0" smtClean="0">
                <a:ln>
                  <a:solidFill>
                    <a:schemeClr val="tx1">
                      <a:lumMod val="65000"/>
                      <a:lumOff val="35000"/>
                      <a:alpha val="0"/>
                    </a:schemeClr>
                  </a:solidFill>
                </a:ln>
                <a:solidFill>
                  <a:schemeClr val="tx2"/>
                </a:solidFill>
                <a:latin typeface="+mn-ea"/>
                <a:ea typeface="+mn-ea"/>
              </a:rPr>
              <a:t>기상 데이터</a:t>
            </a:r>
            <a:r>
              <a:rPr lang="en-US" altLang="ko-KR" sz="1200" b="1" spc="-200" dirty="0" smtClean="0">
                <a:ln>
                  <a:solidFill>
                    <a:schemeClr val="tx1">
                      <a:lumMod val="65000"/>
                      <a:lumOff val="35000"/>
                      <a:alpha val="0"/>
                    </a:schemeClr>
                  </a:solidFill>
                </a:ln>
                <a:solidFill>
                  <a:schemeClr val="tx2"/>
                </a:solidFill>
                <a:latin typeface="+mn-ea"/>
                <a:ea typeface="+mn-ea"/>
              </a:rPr>
              <a:t>, </a:t>
            </a:r>
            <a:r>
              <a:rPr lang="ko-KR" altLang="en-US" sz="1200" b="1" spc="-200" dirty="0" smtClean="0">
                <a:ln>
                  <a:solidFill>
                    <a:schemeClr val="tx1">
                      <a:lumMod val="65000"/>
                      <a:lumOff val="35000"/>
                      <a:alpha val="0"/>
                    </a:schemeClr>
                  </a:solidFill>
                </a:ln>
                <a:solidFill>
                  <a:schemeClr val="tx2"/>
                </a:solidFill>
                <a:latin typeface="+mn-ea"/>
                <a:ea typeface="+mn-ea"/>
              </a:rPr>
              <a:t>마케팅 데이터</a:t>
            </a:r>
            <a:r>
              <a:rPr lang="en-US" altLang="ko-KR" sz="1200" b="1" spc="-200" dirty="0" smtClean="0">
                <a:ln>
                  <a:solidFill>
                    <a:schemeClr val="tx1">
                      <a:lumMod val="65000"/>
                      <a:lumOff val="35000"/>
                      <a:alpha val="0"/>
                    </a:schemeClr>
                  </a:solidFill>
                </a:ln>
                <a:solidFill>
                  <a:schemeClr val="tx2"/>
                </a:solidFill>
                <a:latin typeface="+mn-ea"/>
                <a:ea typeface="+mn-ea"/>
              </a:rPr>
              <a:t>, </a:t>
            </a:r>
            <a:r>
              <a:rPr lang="ko-KR" altLang="en-US" sz="1200" b="1" spc="-200" dirty="0" err="1" smtClean="0">
                <a:ln>
                  <a:solidFill>
                    <a:schemeClr val="tx1">
                      <a:lumMod val="65000"/>
                      <a:lumOff val="35000"/>
                      <a:alpha val="0"/>
                    </a:schemeClr>
                  </a:solidFill>
                </a:ln>
                <a:solidFill>
                  <a:schemeClr val="tx2"/>
                </a:solidFill>
                <a:latin typeface="+mn-ea"/>
                <a:ea typeface="+mn-ea"/>
              </a:rPr>
              <a:t>네이버</a:t>
            </a:r>
            <a:r>
              <a:rPr lang="ko-KR" altLang="en-US" sz="1200" b="1" spc="-200" dirty="0" smtClean="0">
                <a:ln>
                  <a:solidFill>
                    <a:schemeClr val="tx1">
                      <a:lumMod val="65000"/>
                      <a:lumOff val="35000"/>
                      <a:alpha val="0"/>
                    </a:schemeClr>
                  </a:solidFill>
                </a:ln>
                <a:solidFill>
                  <a:schemeClr val="tx2"/>
                </a:solidFill>
                <a:latin typeface="+mn-ea"/>
                <a:ea typeface="+mn-ea"/>
              </a:rPr>
              <a:t> </a:t>
            </a:r>
            <a:r>
              <a:rPr lang="ko-KR" altLang="en-US" sz="1200" b="1" spc="-200" dirty="0" err="1" smtClean="0">
                <a:ln>
                  <a:solidFill>
                    <a:schemeClr val="tx1">
                      <a:lumMod val="65000"/>
                      <a:lumOff val="35000"/>
                      <a:alpha val="0"/>
                    </a:schemeClr>
                  </a:solidFill>
                </a:ln>
                <a:solidFill>
                  <a:schemeClr val="tx2"/>
                </a:solidFill>
                <a:latin typeface="+mn-ea"/>
                <a:ea typeface="+mn-ea"/>
              </a:rPr>
              <a:t>트렌드</a:t>
            </a:r>
            <a:r>
              <a:rPr lang="en-US" altLang="ko-KR" sz="1200" b="1" spc="-200" dirty="0" smtClean="0">
                <a:ln>
                  <a:solidFill>
                    <a:schemeClr val="tx1">
                      <a:lumMod val="65000"/>
                      <a:lumOff val="35000"/>
                      <a:alpha val="0"/>
                    </a:schemeClr>
                  </a:solidFill>
                </a:ln>
                <a:solidFill>
                  <a:schemeClr val="tx2"/>
                </a:solidFill>
                <a:latin typeface="+mn-ea"/>
                <a:ea typeface="+mn-ea"/>
              </a:rPr>
              <a:t>, </a:t>
            </a:r>
            <a:r>
              <a:rPr lang="ko-KR" altLang="en-US" sz="1200" b="1" spc="-200" dirty="0" smtClean="0">
                <a:ln>
                  <a:solidFill>
                    <a:schemeClr val="tx1">
                      <a:lumMod val="65000"/>
                      <a:lumOff val="35000"/>
                      <a:alpha val="0"/>
                    </a:schemeClr>
                  </a:solidFill>
                </a:ln>
                <a:solidFill>
                  <a:schemeClr val="tx2"/>
                </a:solidFill>
                <a:latin typeface="+mn-ea"/>
                <a:ea typeface="+mn-ea"/>
              </a:rPr>
              <a:t>건강보험심사평가원 데이터 수집</a:t>
            </a:r>
            <a:endParaRPr lang="en-US" altLang="ko-KR" sz="1200" b="1" spc="-200" dirty="0" smtClean="0">
              <a:ln>
                <a:solidFill>
                  <a:schemeClr val="tx1">
                    <a:lumMod val="65000"/>
                    <a:lumOff val="35000"/>
                    <a:alpha val="0"/>
                  </a:schemeClr>
                </a:solidFill>
              </a:ln>
              <a:solidFill>
                <a:schemeClr val="tx2"/>
              </a:solidFill>
              <a:latin typeface="+mn-ea"/>
              <a:ea typeface="+mn-ea"/>
            </a:endParaRPr>
          </a:p>
          <a:p>
            <a:pPr algn="just">
              <a:spcAft>
                <a:spcPts val="600"/>
              </a:spcAft>
            </a:pPr>
            <a:r>
              <a:rPr lang="ko-KR" altLang="en-US" sz="1200" b="1" spc="-200" dirty="0" smtClean="0">
                <a:ln>
                  <a:solidFill>
                    <a:schemeClr val="tx1">
                      <a:lumMod val="65000"/>
                      <a:lumOff val="35000"/>
                      <a:alpha val="0"/>
                    </a:schemeClr>
                  </a:solidFill>
                </a:ln>
                <a:solidFill>
                  <a:schemeClr val="tx2"/>
                </a:solidFill>
                <a:latin typeface="+mn-ea"/>
                <a:ea typeface="+mn-ea"/>
              </a:rPr>
              <a:t>통계분석과 </a:t>
            </a:r>
            <a:r>
              <a:rPr lang="ko-KR" altLang="en-US" sz="1200" b="1" spc="-200" dirty="0" err="1" smtClean="0">
                <a:ln>
                  <a:solidFill>
                    <a:schemeClr val="tx1">
                      <a:lumMod val="65000"/>
                      <a:lumOff val="35000"/>
                      <a:alpha val="0"/>
                    </a:schemeClr>
                  </a:solidFill>
                </a:ln>
                <a:solidFill>
                  <a:schemeClr val="tx2"/>
                </a:solidFill>
                <a:latin typeface="+mn-ea"/>
                <a:ea typeface="+mn-ea"/>
              </a:rPr>
              <a:t>머신러닝</a:t>
            </a:r>
            <a:r>
              <a:rPr lang="ko-KR" altLang="en-US" sz="1200" b="1" spc="-200" dirty="0" smtClean="0">
                <a:ln>
                  <a:solidFill>
                    <a:schemeClr val="tx1">
                      <a:lumMod val="65000"/>
                      <a:lumOff val="35000"/>
                      <a:alpha val="0"/>
                    </a:schemeClr>
                  </a:solidFill>
                </a:ln>
                <a:solidFill>
                  <a:schemeClr val="tx2"/>
                </a:solidFill>
                <a:latin typeface="+mn-ea"/>
                <a:ea typeface="+mn-ea"/>
              </a:rPr>
              <a:t> 예측 알고리즘을 이용해 </a:t>
            </a:r>
            <a:r>
              <a:rPr lang="en-US" altLang="ko-KR" sz="1200" b="1" spc="-200" dirty="0" err="1" smtClean="0">
                <a:ln>
                  <a:solidFill>
                    <a:schemeClr val="tx1">
                      <a:lumMod val="65000"/>
                      <a:lumOff val="35000"/>
                      <a:alpha val="0"/>
                    </a:schemeClr>
                  </a:solidFill>
                </a:ln>
                <a:solidFill>
                  <a:schemeClr val="tx2"/>
                </a:solidFill>
                <a:latin typeface="+mn-ea"/>
                <a:ea typeface="+mn-ea"/>
              </a:rPr>
              <a:t>IoT</a:t>
            </a:r>
            <a:r>
              <a:rPr lang="ko-KR" altLang="en-US" sz="1200" b="1" spc="-200" dirty="0">
                <a:ln>
                  <a:solidFill>
                    <a:schemeClr val="tx1">
                      <a:lumMod val="65000"/>
                      <a:lumOff val="35000"/>
                      <a:alpha val="0"/>
                    </a:schemeClr>
                  </a:solidFill>
                </a:ln>
                <a:solidFill>
                  <a:schemeClr val="tx2"/>
                </a:solidFill>
                <a:latin typeface="+mn-ea"/>
                <a:ea typeface="+mn-ea"/>
              </a:rPr>
              <a:t>를 이용한 </a:t>
            </a:r>
            <a:r>
              <a:rPr lang="ko-KR" altLang="en-US" sz="1200" b="1" spc="-200" dirty="0" err="1">
                <a:ln>
                  <a:solidFill>
                    <a:schemeClr val="tx1">
                      <a:lumMod val="65000"/>
                      <a:lumOff val="35000"/>
                      <a:alpha val="0"/>
                    </a:schemeClr>
                  </a:solidFill>
                </a:ln>
                <a:solidFill>
                  <a:schemeClr val="tx2"/>
                </a:solidFill>
                <a:latin typeface="+mn-ea"/>
                <a:ea typeface="+mn-ea"/>
              </a:rPr>
              <a:t>실내외</a:t>
            </a:r>
            <a:r>
              <a:rPr lang="ko-KR" altLang="en-US" sz="1200" b="1" spc="-200" dirty="0">
                <a:ln>
                  <a:solidFill>
                    <a:schemeClr val="tx1">
                      <a:lumMod val="65000"/>
                      <a:lumOff val="35000"/>
                      <a:alpha val="0"/>
                    </a:schemeClr>
                  </a:solidFill>
                </a:ln>
                <a:solidFill>
                  <a:schemeClr val="tx2"/>
                </a:solidFill>
                <a:latin typeface="+mn-ea"/>
                <a:ea typeface="+mn-ea"/>
              </a:rPr>
              <a:t> </a:t>
            </a:r>
            <a:r>
              <a:rPr lang="ko-KR" altLang="en-US" sz="1200" b="1" spc="-200" dirty="0" err="1">
                <a:ln>
                  <a:solidFill>
                    <a:schemeClr val="tx1">
                      <a:lumMod val="65000"/>
                      <a:lumOff val="35000"/>
                      <a:alpha val="0"/>
                    </a:schemeClr>
                  </a:solidFill>
                </a:ln>
                <a:solidFill>
                  <a:schemeClr val="tx2"/>
                </a:solidFill>
                <a:latin typeface="+mn-ea"/>
                <a:ea typeface="+mn-ea"/>
              </a:rPr>
              <a:t>공기질</a:t>
            </a:r>
            <a:r>
              <a:rPr lang="ko-KR" altLang="en-US" sz="1200" b="1" spc="-200" dirty="0">
                <a:ln>
                  <a:solidFill>
                    <a:schemeClr val="tx1">
                      <a:lumMod val="65000"/>
                      <a:lumOff val="35000"/>
                      <a:alpha val="0"/>
                    </a:schemeClr>
                  </a:solidFill>
                </a:ln>
                <a:solidFill>
                  <a:schemeClr val="tx2"/>
                </a:solidFill>
                <a:latin typeface="+mn-ea"/>
                <a:ea typeface="+mn-ea"/>
              </a:rPr>
              <a:t> 분석</a:t>
            </a:r>
            <a:endParaRPr lang="en-US" altLang="ko-KR" sz="1200" b="1" spc="-200" dirty="0">
              <a:ln>
                <a:solidFill>
                  <a:schemeClr val="tx1">
                    <a:lumMod val="65000"/>
                    <a:lumOff val="35000"/>
                    <a:alpha val="0"/>
                  </a:schemeClr>
                </a:solidFill>
              </a:ln>
              <a:solidFill>
                <a:schemeClr val="tx2"/>
              </a:solidFill>
              <a:latin typeface="+mn-ea"/>
              <a:ea typeface="+mn-ea"/>
            </a:endParaRPr>
          </a:p>
        </p:txBody>
      </p:sp>
      <p:pic>
        <p:nvPicPr>
          <p:cNvPr id="22" name="Picture 69" descr="공"/>
          <p:cNvPicPr>
            <a:picLocks noChangeAspect="1" noChangeArrowheads="1"/>
          </p:cNvPicPr>
          <p:nvPr/>
        </p:nvPicPr>
        <p:blipFill>
          <a:blip r:embed="rId2" cstate="print">
            <a:lum bright="-6000" contrast="36000"/>
            <a:extLst>
              <a:ext uri="{28A0092B-C50C-407E-A947-70E740481C1C}">
                <a14:useLocalDpi xmlns:a14="http://schemas.microsoft.com/office/drawing/2010/main" val="0"/>
              </a:ext>
            </a:extLst>
          </a:blip>
          <a:srcRect/>
          <a:stretch>
            <a:fillRect/>
          </a:stretch>
        </p:blipFill>
        <p:spPr bwMode="auto">
          <a:xfrm>
            <a:off x="1159916" y="5076563"/>
            <a:ext cx="144463" cy="136525"/>
          </a:xfrm>
          <a:prstGeom prst="rect">
            <a:avLst/>
          </a:prstGeom>
          <a:noFill/>
          <a:extLst>
            <a:ext uri="{909E8E84-426E-40DD-AFC4-6F175D3DCCD1}">
              <a14:hiddenFill xmlns:a14="http://schemas.microsoft.com/office/drawing/2010/main">
                <a:solidFill>
                  <a:schemeClr val="hlink"/>
                </a:solidFill>
              </a14:hiddenFill>
            </a:ext>
          </a:extLst>
        </p:spPr>
      </p:pic>
      <p:pic>
        <p:nvPicPr>
          <p:cNvPr id="27" name="Picture 69" descr="공"/>
          <p:cNvPicPr>
            <a:picLocks noChangeAspect="1" noChangeArrowheads="1"/>
          </p:cNvPicPr>
          <p:nvPr/>
        </p:nvPicPr>
        <p:blipFill>
          <a:blip r:embed="rId2" cstate="print">
            <a:lum bright="-6000" contrast="36000"/>
            <a:extLst>
              <a:ext uri="{28A0092B-C50C-407E-A947-70E740481C1C}">
                <a14:useLocalDpi xmlns:a14="http://schemas.microsoft.com/office/drawing/2010/main" val="0"/>
              </a:ext>
            </a:extLst>
          </a:blip>
          <a:srcRect/>
          <a:stretch>
            <a:fillRect/>
          </a:stretch>
        </p:blipFill>
        <p:spPr bwMode="auto">
          <a:xfrm>
            <a:off x="1159659" y="5524723"/>
            <a:ext cx="144463" cy="136525"/>
          </a:xfrm>
          <a:prstGeom prst="rect">
            <a:avLst/>
          </a:prstGeom>
          <a:noFill/>
          <a:extLst>
            <a:ext uri="{909E8E84-426E-40DD-AFC4-6F175D3DCCD1}">
              <a14:hiddenFill xmlns:a14="http://schemas.microsoft.com/office/drawing/2010/main">
                <a:solidFill>
                  <a:schemeClr val="hlink"/>
                </a:solidFill>
              </a14:hiddenFill>
            </a:ext>
          </a:extLst>
        </p:spPr>
      </p:pic>
      <p:grpSp>
        <p:nvGrpSpPr>
          <p:cNvPr id="4" name="그룹 34"/>
          <p:cNvGrpSpPr/>
          <p:nvPr/>
        </p:nvGrpSpPr>
        <p:grpSpPr>
          <a:xfrm>
            <a:off x="966762" y="1142984"/>
            <a:ext cx="7358114" cy="471846"/>
            <a:chOff x="395536" y="1385518"/>
            <a:chExt cx="8496944" cy="471846"/>
          </a:xfrm>
        </p:grpSpPr>
        <p:grpSp>
          <p:nvGrpSpPr>
            <p:cNvPr id="5" name="그룹 200"/>
            <p:cNvGrpSpPr/>
            <p:nvPr/>
          </p:nvGrpSpPr>
          <p:grpSpPr>
            <a:xfrm>
              <a:off x="395536" y="1385518"/>
              <a:ext cx="8496944" cy="471846"/>
              <a:chOff x="-1085098" y="4293096"/>
              <a:chExt cx="5193516" cy="374484"/>
            </a:xfrm>
          </p:grpSpPr>
          <p:sp>
            <p:nvSpPr>
              <p:cNvPr id="34" name="AutoShape 153"/>
              <p:cNvSpPr>
                <a:spLocks noChangeArrowheads="1"/>
              </p:cNvSpPr>
              <p:nvPr/>
            </p:nvSpPr>
            <p:spPr bwMode="auto">
              <a:xfrm>
                <a:off x="-1085098" y="4293096"/>
                <a:ext cx="5193516" cy="369336"/>
              </a:xfrm>
              <a:prstGeom prst="roundRect">
                <a:avLst>
                  <a:gd name="adj" fmla="val 5890"/>
                </a:avLst>
              </a:prstGeom>
              <a:gradFill flip="none" rotWithShape="1">
                <a:gsLst>
                  <a:gs pos="0">
                    <a:srgbClr val="D6ECFF">
                      <a:lumMod val="50000"/>
                      <a:shade val="30000"/>
                      <a:satMod val="115000"/>
                    </a:srgbClr>
                  </a:gs>
                  <a:gs pos="50000">
                    <a:srgbClr val="D6ECFF">
                      <a:lumMod val="50000"/>
                      <a:shade val="67500"/>
                      <a:satMod val="115000"/>
                    </a:srgbClr>
                  </a:gs>
                  <a:gs pos="100000">
                    <a:srgbClr val="D6ECFF">
                      <a:lumMod val="50000"/>
                      <a:shade val="100000"/>
                      <a:satMod val="115000"/>
                    </a:srgbClr>
                  </a:gs>
                </a:gsLst>
                <a:lin ang="16200000" scaled="1"/>
                <a:tileRect/>
              </a:gradFill>
              <a:ln w="25400">
                <a:solidFill>
                  <a:sysClr val="window" lastClr="FFFFFF"/>
                </a:solidFill>
                <a:round/>
                <a:headEnd/>
                <a:tailEnd/>
              </a:ln>
              <a:effectLst>
                <a:outerShdw blurRad="127000" dir="2700000" algn="tl" rotWithShape="0">
                  <a:srgbClr val="D6ECFF">
                    <a:lumMod val="25000"/>
                    <a:alpha val="40000"/>
                  </a:srgbClr>
                </a:outerShdw>
              </a:effectLst>
            </p:spPr>
            <p:txBody>
              <a:bodyPr wrap="none" tIns="108000" anchor="ctr" anchorCtr="0">
                <a:scene3d>
                  <a:camera prst="orthographicFront"/>
                  <a:lightRig rig="threePt" dir="t"/>
                </a:scene3d>
                <a:sp3d extrusionH="57150" contourW="31750">
                  <a:bevelT w="0" prst="coolSlant"/>
                </a:sp3d>
              </a:bodyPr>
              <a:lstStyle/>
              <a:p>
                <a:pPr marL="0" marR="0" lvl="0" indent="-180975" defTabSz="914400" eaLnBrk="1" fontAlgn="auto" latinLnBrk="0" hangingPunct="1">
                  <a:lnSpc>
                    <a:spcPct val="80000"/>
                  </a:lnSpc>
                  <a:spcBef>
                    <a:spcPts val="0"/>
                  </a:spcBef>
                  <a:spcAft>
                    <a:spcPts val="0"/>
                  </a:spcAft>
                  <a:buClr>
                    <a:srgbClr val="FFFFFF"/>
                  </a:buClr>
                  <a:buSzTx/>
                  <a:buFontTx/>
                  <a:buNone/>
                  <a:tabLst/>
                  <a:defRPr/>
                </a:pPr>
                <a:endParaRPr kumimoji="0" lang="ko-KR" altLang="en-US" kern="0" dirty="0">
                  <a:ln>
                    <a:solidFill>
                      <a:prstClr val="white">
                        <a:alpha val="5000"/>
                      </a:prstClr>
                    </a:solidFill>
                  </a:ln>
                  <a:solidFill>
                    <a:srgbClr val="FFFF00"/>
                  </a:solidFill>
                  <a:effectLst>
                    <a:outerShdw blurRad="266700" dir="2700000" algn="tl" rotWithShape="0">
                      <a:prstClr val="black">
                        <a:alpha val="66000"/>
                      </a:prstClr>
                    </a:outerShdw>
                  </a:effectLst>
                  <a:latin typeface="+mn-ea"/>
                  <a:ea typeface="+mn-ea"/>
                </a:endParaRPr>
              </a:p>
            </p:txBody>
          </p:sp>
          <p:sp>
            <p:nvSpPr>
              <p:cNvPr id="35" name="자유형 204"/>
              <p:cNvSpPr/>
              <p:nvPr/>
            </p:nvSpPr>
            <p:spPr>
              <a:xfrm>
                <a:off x="-1085098" y="4293512"/>
                <a:ext cx="1483862" cy="374068"/>
              </a:xfrm>
              <a:custGeom>
                <a:avLst/>
                <a:gdLst>
                  <a:gd name="connsiteX0" fmla="*/ 0 w 1944216"/>
                  <a:gd name="connsiteY0" fmla="*/ 29480 h 720080"/>
                  <a:gd name="connsiteX1" fmla="*/ 8635 w 1944216"/>
                  <a:gd name="connsiteY1" fmla="*/ 8634 h 720080"/>
                  <a:gd name="connsiteX2" fmla="*/ 29481 w 1944216"/>
                  <a:gd name="connsiteY2" fmla="*/ 0 h 720080"/>
                  <a:gd name="connsiteX3" fmla="*/ 1914736 w 1944216"/>
                  <a:gd name="connsiteY3" fmla="*/ 0 h 720080"/>
                  <a:gd name="connsiteX4" fmla="*/ 1935582 w 1944216"/>
                  <a:gd name="connsiteY4" fmla="*/ 8635 h 720080"/>
                  <a:gd name="connsiteX5" fmla="*/ 1944216 w 1944216"/>
                  <a:gd name="connsiteY5" fmla="*/ 29481 h 720080"/>
                  <a:gd name="connsiteX6" fmla="*/ 1944216 w 1944216"/>
                  <a:gd name="connsiteY6" fmla="*/ 690600 h 720080"/>
                  <a:gd name="connsiteX7" fmla="*/ 1935582 w 1944216"/>
                  <a:gd name="connsiteY7" fmla="*/ 711446 h 720080"/>
                  <a:gd name="connsiteX8" fmla="*/ 1914736 w 1944216"/>
                  <a:gd name="connsiteY8" fmla="*/ 720080 h 720080"/>
                  <a:gd name="connsiteX9" fmla="*/ 29480 w 1944216"/>
                  <a:gd name="connsiteY9" fmla="*/ 720080 h 720080"/>
                  <a:gd name="connsiteX10" fmla="*/ 8634 w 1944216"/>
                  <a:gd name="connsiteY10" fmla="*/ 711445 h 720080"/>
                  <a:gd name="connsiteX11" fmla="*/ 0 w 1944216"/>
                  <a:gd name="connsiteY11" fmla="*/ 690599 h 720080"/>
                  <a:gd name="connsiteX12" fmla="*/ 0 w 1944216"/>
                  <a:gd name="connsiteY12" fmla="*/ 29480 h 720080"/>
                  <a:gd name="connsiteX0" fmla="*/ 0 w 1944216"/>
                  <a:gd name="connsiteY0" fmla="*/ 135945 h 914200"/>
                  <a:gd name="connsiteX1" fmla="*/ 8635 w 1944216"/>
                  <a:gd name="connsiteY1" fmla="*/ 115099 h 914200"/>
                  <a:gd name="connsiteX2" fmla="*/ 29481 w 1944216"/>
                  <a:gd name="connsiteY2" fmla="*/ 106465 h 914200"/>
                  <a:gd name="connsiteX3" fmla="*/ 1914736 w 1944216"/>
                  <a:gd name="connsiteY3" fmla="*/ 106465 h 914200"/>
                  <a:gd name="connsiteX4" fmla="*/ 1935582 w 1944216"/>
                  <a:gd name="connsiteY4" fmla="*/ 115100 h 914200"/>
                  <a:gd name="connsiteX5" fmla="*/ 1944216 w 1944216"/>
                  <a:gd name="connsiteY5" fmla="*/ 797065 h 914200"/>
                  <a:gd name="connsiteX6" fmla="*/ 1935582 w 1944216"/>
                  <a:gd name="connsiteY6" fmla="*/ 817911 h 914200"/>
                  <a:gd name="connsiteX7" fmla="*/ 1914736 w 1944216"/>
                  <a:gd name="connsiteY7" fmla="*/ 826545 h 914200"/>
                  <a:gd name="connsiteX8" fmla="*/ 29480 w 1944216"/>
                  <a:gd name="connsiteY8" fmla="*/ 826545 h 914200"/>
                  <a:gd name="connsiteX9" fmla="*/ 8634 w 1944216"/>
                  <a:gd name="connsiteY9" fmla="*/ 817910 h 914200"/>
                  <a:gd name="connsiteX10" fmla="*/ 0 w 1944216"/>
                  <a:gd name="connsiteY10" fmla="*/ 797064 h 914200"/>
                  <a:gd name="connsiteX11" fmla="*/ 0 w 1944216"/>
                  <a:gd name="connsiteY11" fmla="*/ 135945 h 914200"/>
                  <a:gd name="connsiteX0" fmla="*/ 0 w 2233859"/>
                  <a:gd name="connsiteY0" fmla="*/ 29480 h 809174"/>
                  <a:gd name="connsiteX1" fmla="*/ 8635 w 2233859"/>
                  <a:gd name="connsiteY1" fmla="*/ 8634 h 809174"/>
                  <a:gd name="connsiteX2" fmla="*/ 29481 w 2233859"/>
                  <a:gd name="connsiteY2" fmla="*/ 0 h 809174"/>
                  <a:gd name="connsiteX3" fmla="*/ 1914736 w 2233859"/>
                  <a:gd name="connsiteY3" fmla="*/ 0 h 809174"/>
                  <a:gd name="connsiteX4" fmla="*/ 1944216 w 2233859"/>
                  <a:gd name="connsiteY4" fmla="*/ 690600 h 809174"/>
                  <a:gd name="connsiteX5" fmla="*/ 1935582 w 2233859"/>
                  <a:gd name="connsiteY5" fmla="*/ 711446 h 809174"/>
                  <a:gd name="connsiteX6" fmla="*/ 1914736 w 2233859"/>
                  <a:gd name="connsiteY6" fmla="*/ 720080 h 809174"/>
                  <a:gd name="connsiteX7" fmla="*/ 29480 w 2233859"/>
                  <a:gd name="connsiteY7" fmla="*/ 720080 h 809174"/>
                  <a:gd name="connsiteX8" fmla="*/ 8634 w 2233859"/>
                  <a:gd name="connsiteY8" fmla="*/ 711445 h 809174"/>
                  <a:gd name="connsiteX9" fmla="*/ 0 w 2233859"/>
                  <a:gd name="connsiteY9" fmla="*/ 690599 h 809174"/>
                  <a:gd name="connsiteX10" fmla="*/ 0 w 2233859"/>
                  <a:gd name="connsiteY10" fmla="*/ 29480 h 809174"/>
                  <a:gd name="connsiteX0" fmla="*/ 0 w 2232420"/>
                  <a:gd name="connsiteY0" fmla="*/ 29480 h 720080"/>
                  <a:gd name="connsiteX1" fmla="*/ 8635 w 2232420"/>
                  <a:gd name="connsiteY1" fmla="*/ 8634 h 720080"/>
                  <a:gd name="connsiteX2" fmla="*/ 29481 w 2232420"/>
                  <a:gd name="connsiteY2" fmla="*/ 0 h 720080"/>
                  <a:gd name="connsiteX3" fmla="*/ 1914736 w 2232420"/>
                  <a:gd name="connsiteY3" fmla="*/ 0 h 720080"/>
                  <a:gd name="connsiteX4" fmla="*/ 1935582 w 2232420"/>
                  <a:gd name="connsiteY4" fmla="*/ 711446 h 720080"/>
                  <a:gd name="connsiteX5" fmla="*/ 1914736 w 2232420"/>
                  <a:gd name="connsiteY5" fmla="*/ 720080 h 720080"/>
                  <a:gd name="connsiteX6" fmla="*/ 29480 w 2232420"/>
                  <a:gd name="connsiteY6" fmla="*/ 720080 h 720080"/>
                  <a:gd name="connsiteX7" fmla="*/ 8634 w 2232420"/>
                  <a:gd name="connsiteY7" fmla="*/ 711445 h 720080"/>
                  <a:gd name="connsiteX8" fmla="*/ 0 w 2232420"/>
                  <a:gd name="connsiteY8" fmla="*/ 690599 h 720080"/>
                  <a:gd name="connsiteX9" fmla="*/ 0 w 2232420"/>
                  <a:gd name="connsiteY9"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914736 w 2228945"/>
                  <a:gd name="connsiteY4" fmla="*/ 720080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224137 w 2228945"/>
                  <a:gd name="connsiteY4" fmla="*/ 720079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224137 w 2228945"/>
                  <a:gd name="connsiteY4" fmla="*/ 720079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1914736"/>
                  <a:gd name="connsiteY0" fmla="*/ 29480 h 720080"/>
                  <a:gd name="connsiteX1" fmla="*/ 8635 w 1914736"/>
                  <a:gd name="connsiteY1" fmla="*/ 8634 h 720080"/>
                  <a:gd name="connsiteX2" fmla="*/ 29481 w 1914736"/>
                  <a:gd name="connsiteY2" fmla="*/ 0 h 720080"/>
                  <a:gd name="connsiteX3" fmla="*/ 1914736 w 1914736"/>
                  <a:gd name="connsiteY3" fmla="*/ 0 h 720080"/>
                  <a:gd name="connsiteX4" fmla="*/ 1224137 w 1914736"/>
                  <a:gd name="connsiteY4" fmla="*/ 720079 h 720080"/>
                  <a:gd name="connsiteX5" fmla="*/ 29480 w 1914736"/>
                  <a:gd name="connsiteY5" fmla="*/ 720080 h 720080"/>
                  <a:gd name="connsiteX6" fmla="*/ 8634 w 1914736"/>
                  <a:gd name="connsiteY6" fmla="*/ 711445 h 720080"/>
                  <a:gd name="connsiteX7" fmla="*/ 0 w 1914736"/>
                  <a:gd name="connsiteY7" fmla="*/ 690599 h 720080"/>
                  <a:gd name="connsiteX8" fmla="*/ 0 w 1914736"/>
                  <a:gd name="connsiteY8" fmla="*/ 29480 h 720080"/>
                  <a:gd name="connsiteX0" fmla="*/ 0 w 1914736"/>
                  <a:gd name="connsiteY0" fmla="*/ 29480 h 720080"/>
                  <a:gd name="connsiteX1" fmla="*/ 8635 w 1914736"/>
                  <a:gd name="connsiteY1" fmla="*/ 8634 h 720080"/>
                  <a:gd name="connsiteX2" fmla="*/ 29481 w 1914736"/>
                  <a:gd name="connsiteY2" fmla="*/ 0 h 720080"/>
                  <a:gd name="connsiteX3" fmla="*/ 1914736 w 1914736"/>
                  <a:gd name="connsiteY3" fmla="*/ 0 h 720080"/>
                  <a:gd name="connsiteX4" fmla="*/ 1224137 w 1914736"/>
                  <a:gd name="connsiteY4" fmla="*/ 720079 h 720080"/>
                  <a:gd name="connsiteX5" fmla="*/ 29480 w 1914736"/>
                  <a:gd name="connsiteY5" fmla="*/ 720080 h 720080"/>
                  <a:gd name="connsiteX6" fmla="*/ 8634 w 1914736"/>
                  <a:gd name="connsiteY6" fmla="*/ 711445 h 720080"/>
                  <a:gd name="connsiteX7" fmla="*/ 0 w 1914736"/>
                  <a:gd name="connsiteY7" fmla="*/ 690599 h 720080"/>
                  <a:gd name="connsiteX8" fmla="*/ 0 w 1914736"/>
                  <a:gd name="connsiteY8" fmla="*/ 29480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736" h="720080">
                    <a:moveTo>
                      <a:pt x="0" y="29480"/>
                    </a:moveTo>
                    <a:cubicBezTo>
                      <a:pt x="0" y="21661"/>
                      <a:pt x="3106" y="14163"/>
                      <a:pt x="8635" y="8634"/>
                    </a:cubicBezTo>
                    <a:cubicBezTo>
                      <a:pt x="14164" y="3105"/>
                      <a:pt x="21662" y="0"/>
                      <a:pt x="29481" y="0"/>
                    </a:cubicBezTo>
                    <a:lnTo>
                      <a:pt x="1914736" y="0"/>
                    </a:lnTo>
                    <a:cubicBezTo>
                      <a:pt x="1569180" y="131494"/>
                      <a:pt x="1387854" y="395359"/>
                      <a:pt x="1224137" y="720079"/>
                    </a:cubicBezTo>
                    <a:lnTo>
                      <a:pt x="29480" y="720080"/>
                    </a:lnTo>
                    <a:cubicBezTo>
                      <a:pt x="21661" y="720080"/>
                      <a:pt x="14163" y="716974"/>
                      <a:pt x="8634" y="711445"/>
                    </a:cubicBezTo>
                    <a:cubicBezTo>
                      <a:pt x="3105" y="705916"/>
                      <a:pt x="0" y="698418"/>
                      <a:pt x="0" y="690599"/>
                    </a:cubicBezTo>
                    <a:lnTo>
                      <a:pt x="0" y="29480"/>
                    </a:lnTo>
                    <a:close/>
                  </a:path>
                </a:pathLst>
              </a:custGeom>
              <a:solidFill>
                <a:sysClr val="window" lastClr="FFFFFF">
                  <a:alpha val="20000"/>
                </a:sysClr>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smtClean="0">
                  <a:ln>
                    <a:noFill/>
                  </a:ln>
                  <a:solidFill>
                    <a:prstClr val="white"/>
                  </a:solidFill>
                  <a:effectLst/>
                  <a:uLnTx/>
                  <a:uFillTx/>
                  <a:latin typeface="+mn-ea"/>
                  <a:ea typeface="+mn-ea"/>
                  <a:cs typeface="+mn-cs"/>
                </a:endParaRPr>
              </a:p>
            </p:txBody>
          </p:sp>
        </p:grpSp>
        <p:sp>
          <p:nvSpPr>
            <p:cNvPr id="33" name="TextBox 32"/>
            <p:cNvSpPr txBox="1"/>
            <p:nvPr/>
          </p:nvSpPr>
          <p:spPr>
            <a:xfrm>
              <a:off x="524858" y="1457525"/>
              <a:ext cx="7931833" cy="338554"/>
            </a:xfrm>
            <a:prstGeom prst="rect">
              <a:avLst/>
            </a:prstGeom>
            <a:noFill/>
          </p:spPr>
          <p:txBody>
            <a:bodyPr wrap="square" rtlCol="0" anchor="ctr">
              <a:spAutoFit/>
            </a:bodyPr>
            <a:lstStyle/>
            <a:p>
              <a:pPr lvl="0"/>
              <a:r>
                <a:rPr kumimoji="0" lang="en-US" altLang="ko-KR" sz="1600" b="1" kern="0" dirty="0" err="1">
                  <a:ln>
                    <a:solidFill>
                      <a:prstClr val="white">
                        <a:alpha val="5000"/>
                      </a:prstClr>
                    </a:solidFill>
                  </a:ln>
                  <a:solidFill>
                    <a:schemeClr val="bg1"/>
                  </a:solidFill>
                  <a:effectLst>
                    <a:outerShdw blurRad="266700" dir="2700000" algn="tl" rotWithShape="0">
                      <a:prstClr val="black">
                        <a:alpha val="66000"/>
                      </a:prstClr>
                    </a:outerShdw>
                  </a:effectLst>
                  <a:latin typeface="+mn-ea"/>
                  <a:ea typeface="+mn-ea"/>
                </a:rPr>
                <a:t>IoT</a:t>
              </a:r>
              <a:r>
                <a:rPr kumimoji="0" lang="ko-KR" altLang="en-US" sz="1600" b="1" kern="0" dirty="0">
                  <a:ln>
                    <a:solidFill>
                      <a:prstClr val="white">
                        <a:alpha val="5000"/>
                      </a:prstClr>
                    </a:solidFill>
                  </a:ln>
                  <a:solidFill>
                    <a:schemeClr val="bg1"/>
                  </a:solidFill>
                  <a:effectLst>
                    <a:outerShdw blurRad="266700" dir="2700000" algn="tl" rotWithShape="0">
                      <a:prstClr val="black">
                        <a:alpha val="66000"/>
                      </a:prstClr>
                    </a:outerShdw>
                  </a:effectLst>
                  <a:latin typeface="+mn-ea"/>
                  <a:ea typeface="+mn-ea"/>
                </a:rPr>
                <a:t>를 이용한 </a:t>
              </a:r>
              <a:r>
                <a:rPr kumimoji="0" lang="ko-KR" altLang="en-US" sz="1600" b="1" kern="0" dirty="0" err="1">
                  <a:ln>
                    <a:solidFill>
                      <a:prstClr val="white">
                        <a:alpha val="5000"/>
                      </a:prstClr>
                    </a:solidFill>
                  </a:ln>
                  <a:solidFill>
                    <a:schemeClr val="bg1"/>
                  </a:solidFill>
                  <a:effectLst>
                    <a:outerShdw blurRad="266700" dir="2700000" algn="tl" rotWithShape="0">
                      <a:prstClr val="black">
                        <a:alpha val="66000"/>
                      </a:prstClr>
                    </a:outerShdw>
                  </a:effectLst>
                  <a:latin typeface="+mn-ea"/>
                  <a:ea typeface="+mn-ea"/>
                </a:rPr>
                <a:t>실내외</a:t>
              </a:r>
              <a:r>
                <a:rPr kumimoji="0" lang="ko-KR" altLang="en-US" sz="1600" b="1" kern="0" dirty="0">
                  <a:ln>
                    <a:solidFill>
                      <a:prstClr val="white">
                        <a:alpha val="5000"/>
                      </a:prstClr>
                    </a:solidFill>
                  </a:ln>
                  <a:solidFill>
                    <a:schemeClr val="bg1"/>
                  </a:solidFill>
                  <a:effectLst>
                    <a:outerShdw blurRad="266700" dir="2700000" algn="tl" rotWithShape="0">
                      <a:prstClr val="black">
                        <a:alpha val="66000"/>
                      </a:prstClr>
                    </a:outerShdw>
                  </a:effectLst>
                  <a:latin typeface="+mn-ea"/>
                  <a:ea typeface="+mn-ea"/>
                </a:rPr>
                <a:t> </a:t>
              </a:r>
              <a:r>
                <a:rPr kumimoji="0" lang="ko-KR" altLang="en-US" sz="1600" b="1" kern="0" dirty="0" err="1">
                  <a:ln>
                    <a:solidFill>
                      <a:prstClr val="white">
                        <a:alpha val="5000"/>
                      </a:prstClr>
                    </a:solidFill>
                  </a:ln>
                  <a:solidFill>
                    <a:schemeClr val="bg1"/>
                  </a:solidFill>
                  <a:effectLst>
                    <a:outerShdw blurRad="266700" dir="2700000" algn="tl" rotWithShape="0">
                      <a:prstClr val="black">
                        <a:alpha val="66000"/>
                      </a:prstClr>
                    </a:outerShdw>
                  </a:effectLst>
                  <a:latin typeface="+mn-ea"/>
                  <a:ea typeface="+mn-ea"/>
                </a:rPr>
                <a:t>공기질</a:t>
              </a:r>
              <a:r>
                <a:rPr kumimoji="0" lang="ko-KR" altLang="en-US" sz="1600" b="1" kern="0" dirty="0">
                  <a:ln>
                    <a:solidFill>
                      <a:prstClr val="white">
                        <a:alpha val="5000"/>
                      </a:prstClr>
                    </a:solidFill>
                  </a:ln>
                  <a:solidFill>
                    <a:schemeClr val="bg1"/>
                  </a:solidFill>
                  <a:effectLst>
                    <a:outerShdw blurRad="266700" dir="2700000" algn="tl" rotWithShape="0">
                      <a:prstClr val="black">
                        <a:alpha val="66000"/>
                      </a:prstClr>
                    </a:outerShdw>
                  </a:effectLst>
                  <a:latin typeface="+mn-ea"/>
                  <a:ea typeface="+mn-ea"/>
                </a:rPr>
                <a:t> 분석</a:t>
              </a:r>
            </a:p>
          </p:txBody>
        </p:sp>
      </p:grpSp>
      <p:pic>
        <p:nvPicPr>
          <p:cNvPr id="28" name="그림 27"/>
          <p:cNvPicPr>
            <a:picLocks noChangeAspect="1"/>
          </p:cNvPicPr>
          <p:nvPr/>
        </p:nvPicPr>
        <p:blipFill>
          <a:blip r:embed="rId3"/>
          <a:stretch>
            <a:fillRect/>
          </a:stretch>
        </p:blipFill>
        <p:spPr>
          <a:xfrm>
            <a:off x="5026683" y="2065260"/>
            <a:ext cx="3055129" cy="2151121"/>
          </a:xfrm>
          <a:prstGeom prst="rect">
            <a:avLst/>
          </a:prstGeom>
        </p:spPr>
      </p:pic>
      <p:pic>
        <p:nvPicPr>
          <p:cNvPr id="37" name="그림 36"/>
          <p:cNvPicPr>
            <a:picLocks noChangeAspect="1"/>
          </p:cNvPicPr>
          <p:nvPr/>
        </p:nvPicPr>
        <p:blipFill>
          <a:blip r:embed="rId4" cstate="print"/>
          <a:stretch>
            <a:fillRect/>
          </a:stretch>
        </p:blipFill>
        <p:spPr>
          <a:xfrm>
            <a:off x="1343202" y="1985314"/>
            <a:ext cx="2857195" cy="2294538"/>
          </a:xfrm>
          <a:prstGeom prst="rect">
            <a:avLst/>
          </a:prstGeom>
        </p:spPr>
      </p:pic>
    </p:spTree>
    <p:extLst>
      <p:ext uri="{BB962C8B-B14F-4D97-AF65-F5344CB8AC3E}">
        <p14:creationId xmlns:p14="http://schemas.microsoft.com/office/powerpoint/2010/main" val="333064005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0"/>
          </p:nvPr>
        </p:nvSpPr>
        <p:spPr/>
        <p:txBody>
          <a:bodyPr anchor="ctr"/>
          <a:lstStyle/>
          <a:p>
            <a:r>
              <a:rPr lang="ko-KR" altLang="en-US" sz="2800" dirty="0" err="1" smtClean="0">
                <a:latin typeface="+mn-ea"/>
              </a:rPr>
              <a:t>빅데이터</a:t>
            </a:r>
            <a:r>
              <a:rPr lang="ko-KR" altLang="en-US" sz="2800" dirty="0" smtClean="0">
                <a:latin typeface="+mn-ea"/>
              </a:rPr>
              <a:t> </a:t>
            </a:r>
            <a:r>
              <a:rPr lang="ko-KR" altLang="en-US" sz="2800" dirty="0">
                <a:latin typeface="+mn-ea"/>
              </a:rPr>
              <a:t>분석을 통한 </a:t>
            </a:r>
            <a:r>
              <a:rPr lang="en-US" altLang="ko-KR" sz="2800" dirty="0">
                <a:latin typeface="+mn-ea"/>
              </a:rPr>
              <a:t>FDS</a:t>
            </a:r>
            <a:r>
              <a:rPr lang="ko-KR" altLang="en-US" sz="2800" dirty="0">
                <a:latin typeface="+mn-ea"/>
              </a:rPr>
              <a:t>의 고도화</a:t>
            </a:r>
            <a:endParaRPr lang="ko-KR" altLang="en-US" sz="2000" spc="0" dirty="0">
              <a:solidFill>
                <a:srgbClr val="FF0000"/>
              </a:solidFill>
              <a:latin typeface="+mn-ea"/>
            </a:endParaRPr>
          </a:p>
        </p:txBody>
      </p:sp>
      <p:sp>
        <p:nvSpPr>
          <p:cNvPr id="11" name="직사각형 10"/>
          <p:cNvSpPr/>
          <p:nvPr/>
        </p:nvSpPr>
        <p:spPr>
          <a:xfrm>
            <a:off x="971600" y="1684810"/>
            <a:ext cx="3600400" cy="4552501"/>
          </a:xfrm>
          <a:prstGeom prst="rect">
            <a:avLst/>
          </a:prstGeom>
          <a:solidFill>
            <a:schemeClr val="bg1">
              <a:lumMod val="75000"/>
              <a:alpha val="49000"/>
            </a:schemeClr>
          </a:solidFill>
          <a:ln>
            <a:no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endParaRPr lang="en-US" altLang="ko-KR" sz="1000" dirty="0" smtClean="0">
              <a:solidFill>
                <a:schemeClr val="tx1"/>
              </a:solidFill>
              <a:latin typeface="+mn-ea"/>
            </a:endParaRPr>
          </a:p>
          <a:p>
            <a:endParaRPr lang="en-US" altLang="ko-KR" sz="1000" dirty="0" smtClean="0">
              <a:solidFill>
                <a:schemeClr val="tx1"/>
              </a:solidFill>
              <a:latin typeface="+mn-ea"/>
            </a:endParaRPr>
          </a:p>
          <a:p>
            <a:endParaRPr lang="en-US" altLang="ko-KR" sz="1000" dirty="0" smtClean="0">
              <a:solidFill>
                <a:schemeClr val="tx1"/>
              </a:solidFill>
              <a:latin typeface="+mn-ea"/>
            </a:endParaRPr>
          </a:p>
          <a:p>
            <a:endParaRPr lang="en-US" altLang="ko-KR" sz="1000" dirty="0">
              <a:solidFill>
                <a:schemeClr val="tx1"/>
              </a:solidFill>
              <a:latin typeface="+mn-ea"/>
            </a:endParaRPr>
          </a:p>
        </p:txBody>
      </p:sp>
      <p:sp>
        <p:nvSpPr>
          <p:cNvPr id="12" name="직사각형 11"/>
          <p:cNvSpPr/>
          <p:nvPr/>
        </p:nvSpPr>
        <p:spPr>
          <a:xfrm>
            <a:off x="4716016" y="1684810"/>
            <a:ext cx="3600400" cy="4552501"/>
          </a:xfrm>
          <a:prstGeom prst="rect">
            <a:avLst/>
          </a:prstGeom>
          <a:solidFill>
            <a:schemeClr val="bg1">
              <a:lumMod val="75000"/>
              <a:alpha val="49000"/>
            </a:schemeClr>
          </a:solidFill>
          <a:ln>
            <a:no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endParaRPr lang="en-US" altLang="ko-KR" sz="1000" dirty="0" smtClean="0">
              <a:solidFill>
                <a:schemeClr val="tx1"/>
              </a:solidFill>
              <a:latin typeface="+mn-ea"/>
            </a:endParaRPr>
          </a:p>
          <a:p>
            <a:endParaRPr lang="en-US" altLang="ko-KR" sz="1000" dirty="0" smtClean="0">
              <a:solidFill>
                <a:schemeClr val="tx1"/>
              </a:solidFill>
              <a:latin typeface="+mn-ea"/>
            </a:endParaRPr>
          </a:p>
          <a:p>
            <a:endParaRPr lang="en-US" altLang="ko-KR" sz="1000" dirty="0" smtClean="0">
              <a:solidFill>
                <a:schemeClr val="tx1"/>
              </a:solidFill>
              <a:latin typeface="+mn-ea"/>
            </a:endParaRPr>
          </a:p>
          <a:p>
            <a:endParaRPr lang="en-US" altLang="ko-KR" sz="1000" dirty="0">
              <a:solidFill>
                <a:schemeClr val="tx1"/>
              </a:solidFill>
              <a:latin typeface="+mn-ea"/>
            </a:endParaRPr>
          </a:p>
        </p:txBody>
      </p:sp>
      <p:sp>
        <p:nvSpPr>
          <p:cNvPr id="13" name="직사각형 12"/>
          <p:cNvSpPr/>
          <p:nvPr/>
        </p:nvSpPr>
        <p:spPr>
          <a:xfrm>
            <a:off x="4932040" y="1898359"/>
            <a:ext cx="3168352" cy="259476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endParaRPr>
          </a:p>
        </p:txBody>
      </p:sp>
      <p:sp>
        <p:nvSpPr>
          <p:cNvPr id="14" name="직사각형 13"/>
          <p:cNvSpPr/>
          <p:nvPr/>
        </p:nvSpPr>
        <p:spPr>
          <a:xfrm>
            <a:off x="1187624" y="1898359"/>
            <a:ext cx="3168352" cy="259476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endParaRPr>
          </a:p>
        </p:txBody>
      </p:sp>
      <p:pic>
        <p:nvPicPr>
          <p:cNvPr id="15" name="Picture 69" descr="공"/>
          <p:cNvPicPr>
            <a:picLocks noChangeAspect="1" noChangeArrowheads="1"/>
          </p:cNvPicPr>
          <p:nvPr/>
        </p:nvPicPr>
        <p:blipFill>
          <a:blip r:embed="rId2" cstate="print">
            <a:lum bright="-6000" contrast="36000"/>
            <a:extLst>
              <a:ext uri="{28A0092B-C50C-407E-A947-70E740481C1C}">
                <a14:useLocalDpi xmlns:a14="http://schemas.microsoft.com/office/drawing/2010/main" val="0"/>
              </a:ext>
            </a:extLst>
          </a:blip>
          <a:srcRect/>
          <a:stretch>
            <a:fillRect/>
          </a:stretch>
        </p:blipFill>
        <p:spPr bwMode="auto">
          <a:xfrm>
            <a:off x="1160192" y="4857574"/>
            <a:ext cx="144463" cy="136525"/>
          </a:xfrm>
          <a:prstGeom prst="rect">
            <a:avLst/>
          </a:prstGeom>
          <a:noFill/>
          <a:extLst>
            <a:ext uri="{909E8E84-426E-40DD-AFC4-6F175D3DCCD1}">
              <a14:hiddenFill xmlns:a14="http://schemas.microsoft.com/office/drawing/2010/main">
                <a:solidFill>
                  <a:schemeClr val="hlink"/>
                </a:solidFill>
              </a14:hiddenFill>
            </a:ext>
          </a:extLst>
        </p:spPr>
      </p:pic>
      <p:sp>
        <p:nvSpPr>
          <p:cNvPr id="16" name="직사각형 15"/>
          <p:cNvSpPr/>
          <p:nvPr/>
        </p:nvSpPr>
        <p:spPr>
          <a:xfrm>
            <a:off x="5030444" y="4791444"/>
            <a:ext cx="3087200" cy="1169551"/>
          </a:xfrm>
          <a:prstGeom prst="rect">
            <a:avLst/>
          </a:prstGeom>
        </p:spPr>
        <p:txBody>
          <a:bodyPr wrap="square">
            <a:spAutoFit/>
          </a:bodyPr>
          <a:lstStyle/>
          <a:p>
            <a:pPr algn="just">
              <a:spcAft>
                <a:spcPts val="600"/>
              </a:spcAft>
            </a:pPr>
            <a:r>
              <a:rPr lang="ko-KR" altLang="en-US" sz="1200" b="1" spc="-200" dirty="0" smtClean="0">
                <a:ln>
                  <a:solidFill>
                    <a:schemeClr val="tx1">
                      <a:lumMod val="65000"/>
                      <a:lumOff val="35000"/>
                      <a:alpha val="0"/>
                    </a:schemeClr>
                  </a:solidFill>
                </a:ln>
                <a:solidFill>
                  <a:srgbClr val="FF0000"/>
                </a:solidFill>
                <a:latin typeface="+mn-ea"/>
                <a:ea typeface="+mn-ea"/>
              </a:rPr>
              <a:t>온라인 금융 거래 데이터 수집</a:t>
            </a:r>
            <a:endParaRPr lang="en-US" altLang="ko-KR" sz="1200" b="1" spc="-200" dirty="0" smtClean="0">
              <a:ln>
                <a:solidFill>
                  <a:schemeClr val="tx1">
                    <a:lumMod val="65000"/>
                    <a:lumOff val="35000"/>
                    <a:alpha val="0"/>
                  </a:schemeClr>
                </a:solidFill>
              </a:ln>
              <a:solidFill>
                <a:srgbClr val="FF0000"/>
              </a:solidFill>
              <a:latin typeface="+mn-ea"/>
              <a:ea typeface="+mn-ea"/>
            </a:endParaRPr>
          </a:p>
          <a:p>
            <a:pPr algn="just">
              <a:spcAft>
                <a:spcPts val="600"/>
              </a:spcAft>
            </a:pPr>
            <a:r>
              <a:rPr lang="ko-KR" altLang="en-US" sz="1200" b="1" spc="-200" dirty="0" err="1" smtClean="0">
                <a:ln>
                  <a:solidFill>
                    <a:schemeClr val="tx1">
                      <a:lumMod val="65000"/>
                      <a:lumOff val="35000"/>
                      <a:alpha val="0"/>
                    </a:schemeClr>
                  </a:solidFill>
                </a:ln>
                <a:solidFill>
                  <a:srgbClr val="FF0000"/>
                </a:solidFill>
                <a:latin typeface="+mn-ea"/>
                <a:ea typeface="+mn-ea"/>
              </a:rPr>
              <a:t>머신러닝</a:t>
            </a:r>
            <a:r>
              <a:rPr lang="ko-KR" altLang="en-US" sz="1200" b="1" spc="-200" dirty="0" smtClean="0">
                <a:ln>
                  <a:solidFill>
                    <a:schemeClr val="tx1">
                      <a:lumMod val="65000"/>
                      <a:lumOff val="35000"/>
                      <a:alpha val="0"/>
                    </a:schemeClr>
                  </a:solidFill>
                </a:ln>
                <a:solidFill>
                  <a:srgbClr val="FF0000"/>
                </a:solidFill>
                <a:latin typeface="+mn-ea"/>
                <a:ea typeface="+mn-ea"/>
              </a:rPr>
              <a:t> 분류 기법과 이상탐지 기법을 </a:t>
            </a:r>
            <a:r>
              <a:rPr lang="ko-KR" altLang="en-US" sz="1200" b="1" spc="-200" dirty="0">
                <a:ln>
                  <a:solidFill>
                    <a:schemeClr val="tx1">
                      <a:lumMod val="65000"/>
                      <a:lumOff val="35000"/>
                      <a:alpha val="0"/>
                    </a:schemeClr>
                  </a:solidFill>
                </a:ln>
                <a:solidFill>
                  <a:srgbClr val="FF0000"/>
                </a:solidFill>
                <a:latin typeface="+mn-ea"/>
                <a:ea typeface="+mn-ea"/>
              </a:rPr>
              <a:t>이용한 이상 거래 탐지 및 위험도 세분화 기술 지원</a:t>
            </a:r>
          </a:p>
          <a:p>
            <a:pPr algn="just">
              <a:spcAft>
                <a:spcPts val="600"/>
              </a:spcAft>
            </a:pPr>
            <a:r>
              <a:rPr lang="en-US" altLang="ko-KR" sz="1200" b="1" spc="-200" dirty="0" smtClean="0">
                <a:ln>
                  <a:solidFill>
                    <a:schemeClr val="tx1">
                      <a:lumMod val="65000"/>
                      <a:lumOff val="35000"/>
                      <a:alpha val="0"/>
                    </a:schemeClr>
                  </a:solidFill>
                </a:ln>
                <a:solidFill>
                  <a:srgbClr val="FF0000"/>
                </a:solidFill>
                <a:latin typeface="+mn-ea"/>
                <a:ea typeface="+mn-ea"/>
              </a:rPr>
              <a:t>FDS</a:t>
            </a:r>
            <a:r>
              <a:rPr lang="ko-KR" altLang="en-US" sz="1200" b="1" spc="-200" dirty="0">
                <a:ln>
                  <a:solidFill>
                    <a:schemeClr val="tx1">
                      <a:lumMod val="65000"/>
                      <a:lumOff val="35000"/>
                      <a:alpha val="0"/>
                    </a:schemeClr>
                  </a:solidFill>
                </a:ln>
                <a:solidFill>
                  <a:srgbClr val="FF0000"/>
                </a:solidFill>
                <a:latin typeface="+mn-ea"/>
                <a:ea typeface="+mn-ea"/>
              </a:rPr>
              <a:t>의 사고 </a:t>
            </a:r>
            <a:r>
              <a:rPr lang="ko-KR" altLang="en-US" sz="1200" b="1" spc="-200" dirty="0" err="1">
                <a:ln>
                  <a:solidFill>
                    <a:schemeClr val="tx1">
                      <a:lumMod val="65000"/>
                      <a:lumOff val="35000"/>
                      <a:alpha val="0"/>
                    </a:schemeClr>
                  </a:solidFill>
                </a:ln>
                <a:solidFill>
                  <a:srgbClr val="FF0000"/>
                </a:solidFill>
                <a:latin typeface="+mn-ea"/>
                <a:ea typeface="+mn-ea"/>
              </a:rPr>
              <a:t>오인식률을</a:t>
            </a:r>
            <a:r>
              <a:rPr lang="ko-KR" altLang="en-US" sz="1200" b="1" spc="-200" dirty="0">
                <a:ln>
                  <a:solidFill>
                    <a:schemeClr val="tx1">
                      <a:lumMod val="65000"/>
                      <a:lumOff val="35000"/>
                      <a:alpha val="0"/>
                    </a:schemeClr>
                  </a:solidFill>
                </a:ln>
                <a:solidFill>
                  <a:srgbClr val="FF0000"/>
                </a:solidFill>
                <a:latin typeface="+mn-ea"/>
                <a:ea typeface="+mn-ea"/>
              </a:rPr>
              <a:t> 개선하여 사용자</a:t>
            </a:r>
            <a:r>
              <a:rPr lang="en-US" altLang="ko-KR" sz="1200" b="1" spc="-200" dirty="0">
                <a:ln>
                  <a:solidFill>
                    <a:schemeClr val="tx1">
                      <a:lumMod val="65000"/>
                      <a:lumOff val="35000"/>
                      <a:alpha val="0"/>
                    </a:schemeClr>
                  </a:solidFill>
                </a:ln>
                <a:solidFill>
                  <a:srgbClr val="FF0000"/>
                </a:solidFill>
                <a:latin typeface="+mn-ea"/>
                <a:ea typeface="+mn-ea"/>
              </a:rPr>
              <a:t>(</a:t>
            </a:r>
            <a:r>
              <a:rPr lang="ko-KR" altLang="en-US" sz="1200" b="1" spc="-200" dirty="0">
                <a:ln>
                  <a:solidFill>
                    <a:schemeClr val="tx1">
                      <a:lumMod val="65000"/>
                      <a:lumOff val="35000"/>
                      <a:alpha val="0"/>
                    </a:schemeClr>
                  </a:solidFill>
                </a:ln>
                <a:solidFill>
                  <a:srgbClr val="FF0000"/>
                </a:solidFill>
                <a:latin typeface="+mn-ea"/>
                <a:ea typeface="+mn-ea"/>
              </a:rPr>
              <a:t>기업</a:t>
            </a:r>
            <a:r>
              <a:rPr lang="en-US" altLang="ko-KR" sz="1200" b="1" spc="-200" dirty="0">
                <a:ln>
                  <a:solidFill>
                    <a:schemeClr val="tx1">
                      <a:lumMod val="65000"/>
                      <a:lumOff val="35000"/>
                      <a:alpha val="0"/>
                    </a:schemeClr>
                  </a:solidFill>
                </a:ln>
                <a:solidFill>
                  <a:srgbClr val="FF0000"/>
                </a:solidFill>
                <a:latin typeface="+mn-ea"/>
                <a:ea typeface="+mn-ea"/>
              </a:rPr>
              <a:t>)</a:t>
            </a:r>
            <a:r>
              <a:rPr lang="ko-KR" altLang="en-US" sz="1200" b="1" spc="-200" dirty="0">
                <a:ln>
                  <a:solidFill>
                    <a:schemeClr val="tx1">
                      <a:lumMod val="65000"/>
                      <a:lumOff val="35000"/>
                      <a:alpha val="0"/>
                    </a:schemeClr>
                  </a:solidFill>
                </a:ln>
                <a:solidFill>
                  <a:srgbClr val="FF0000"/>
                </a:solidFill>
                <a:latin typeface="+mn-ea"/>
                <a:ea typeface="+mn-ea"/>
              </a:rPr>
              <a:t>의 편의성을 개선함</a:t>
            </a:r>
            <a:endParaRPr lang="en-US" altLang="ko-KR" sz="1200" b="1" spc="-200" dirty="0">
              <a:ln>
                <a:solidFill>
                  <a:schemeClr val="tx1">
                    <a:lumMod val="65000"/>
                    <a:lumOff val="35000"/>
                    <a:alpha val="0"/>
                  </a:schemeClr>
                </a:solidFill>
              </a:ln>
              <a:solidFill>
                <a:srgbClr val="FF0000"/>
              </a:solidFill>
              <a:latin typeface="+mn-ea"/>
              <a:ea typeface="+mn-ea"/>
            </a:endParaRPr>
          </a:p>
        </p:txBody>
      </p:sp>
      <p:pic>
        <p:nvPicPr>
          <p:cNvPr id="17" name="Picture 69" descr="공"/>
          <p:cNvPicPr>
            <a:picLocks noChangeAspect="1" noChangeArrowheads="1"/>
          </p:cNvPicPr>
          <p:nvPr/>
        </p:nvPicPr>
        <p:blipFill>
          <a:blip r:embed="rId2" cstate="print">
            <a:lum bright="-6000" contrast="36000"/>
            <a:extLst>
              <a:ext uri="{28A0092B-C50C-407E-A947-70E740481C1C}">
                <a14:useLocalDpi xmlns:a14="http://schemas.microsoft.com/office/drawing/2010/main" val="0"/>
              </a:ext>
            </a:extLst>
          </a:blip>
          <a:srcRect/>
          <a:stretch>
            <a:fillRect/>
          </a:stretch>
        </p:blipFill>
        <p:spPr bwMode="auto">
          <a:xfrm>
            <a:off x="4921413" y="4843616"/>
            <a:ext cx="144463" cy="136525"/>
          </a:xfrm>
          <a:prstGeom prst="rect">
            <a:avLst/>
          </a:prstGeom>
          <a:noFill/>
          <a:extLst>
            <a:ext uri="{909E8E84-426E-40DD-AFC4-6F175D3DCCD1}">
              <a14:hiddenFill xmlns:a14="http://schemas.microsoft.com/office/drawing/2010/main">
                <a:solidFill>
                  <a:schemeClr val="hlink"/>
                </a:solidFill>
              </a14:hiddenFill>
            </a:ext>
          </a:extLst>
        </p:spPr>
      </p:pic>
      <p:pic>
        <p:nvPicPr>
          <p:cNvPr id="18" name="Picture 69" descr="공"/>
          <p:cNvPicPr>
            <a:picLocks noChangeAspect="1" noChangeArrowheads="1"/>
          </p:cNvPicPr>
          <p:nvPr/>
        </p:nvPicPr>
        <p:blipFill>
          <a:blip r:embed="rId2" cstate="print">
            <a:lum bright="-6000" contrast="36000"/>
            <a:extLst>
              <a:ext uri="{28A0092B-C50C-407E-A947-70E740481C1C}">
                <a14:useLocalDpi xmlns:a14="http://schemas.microsoft.com/office/drawing/2010/main" val="0"/>
              </a:ext>
            </a:extLst>
          </a:blip>
          <a:srcRect/>
          <a:stretch>
            <a:fillRect/>
          </a:stretch>
        </p:blipFill>
        <p:spPr bwMode="auto">
          <a:xfrm>
            <a:off x="4921860" y="5570443"/>
            <a:ext cx="144463" cy="136525"/>
          </a:xfrm>
          <a:prstGeom prst="rect">
            <a:avLst/>
          </a:prstGeom>
          <a:noFill/>
          <a:extLst>
            <a:ext uri="{909E8E84-426E-40DD-AFC4-6F175D3DCCD1}">
              <a14:hiddenFill xmlns:a14="http://schemas.microsoft.com/office/drawing/2010/main">
                <a:solidFill>
                  <a:schemeClr val="hlink"/>
                </a:solidFill>
              </a14:hiddenFill>
            </a:ext>
          </a:extLst>
        </p:spPr>
      </p:pic>
      <p:sp>
        <p:nvSpPr>
          <p:cNvPr id="21" name="직사각형 20"/>
          <p:cNvSpPr/>
          <p:nvPr/>
        </p:nvSpPr>
        <p:spPr>
          <a:xfrm>
            <a:off x="1250837" y="4787897"/>
            <a:ext cx="3087200" cy="723275"/>
          </a:xfrm>
          <a:prstGeom prst="rect">
            <a:avLst/>
          </a:prstGeom>
        </p:spPr>
        <p:txBody>
          <a:bodyPr wrap="square">
            <a:spAutoFit/>
          </a:bodyPr>
          <a:lstStyle/>
          <a:p>
            <a:pPr algn="just">
              <a:spcAft>
                <a:spcPts val="600"/>
              </a:spcAft>
            </a:pPr>
            <a:r>
              <a:rPr lang="ko-KR" altLang="en-US" sz="1200" b="1" spc="-200" dirty="0" smtClean="0">
                <a:ln>
                  <a:solidFill>
                    <a:schemeClr val="tx1">
                      <a:lumMod val="65000"/>
                      <a:lumOff val="35000"/>
                      <a:alpha val="0"/>
                    </a:schemeClr>
                  </a:solidFill>
                </a:ln>
                <a:solidFill>
                  <a:schemeClr val="tx2"/>
                </a:solidFill>
                <a:latin typeface="+mn-ea"/>
                <a:ea typeface="+mn-ea"/>
              </a:rPr>
              <a:t>기존에는 </a:t>
            </a:r>
            <a:r>
              <a:rPr lang="en-US" altLang="ko-KR" sz="1200" b="1" spc="-200" dirty="0">
                <a:ln>
                  <a:solidFill>
                    <a:schemeClr val="tx1">
                      <a:lumMod val="65000"/>
                      <a:lumOff val="35000"/>
                      <a:alpha val="0"/>
                    </a:schemeClr>
                  </a:solidFill>
                </a:ln>
                <a:solidFill>
                  <a:schemeClr val="tx2"/>
                </a:solidFill>
                <a:latin typeface="+mn-ea"/>
                <a:ea typeface="+mn-ea"/>
              </a:rPr>
              <a:t>Rule </a:t>
            </a:r>
            <a:r>
              <a:rPr lang="ko-KR" altLang="en-US" sz="1200" b="1" spc="-200" dirty="0">
                <a:ln>
                  <a:solidFill>
                    <a:schemeClr val="tx1">
                      <a:lumMod val="65000"/>
                      <a:lumOff val="35000"/>
                      <a:alpha val="0"/>
                    </a:schemeClr>
                  </a:solidFill>
                </a:ln>
                <a:solidFill>
                  <a:schemeClr val="tx2"/>
                </a:solidFill>
                <a:latin typeface="+mn-ea"/>
                <a:ea typeface="+mn-ea"/>
              </a:rPr>
              <a:t>기반 </a:t>
            </a:r>
            <a:r>
              <a:rPr lang="en-US" altLang="ko-KR" sz="1200" b="1" spc="-200" dirty="0" err="1">
                <a:ln>
                  <a:solidFill>
                    <a:schemeClr val="tx1">
                      <a:lumMod val="65000"/>
                      <a:lumOff val="35000"/>
                      <a:alpha val="0"/>
                    </a:schemeClr>
                  </a:solidFill>
                </a:ln>
                <a:solidFill>
                  <a:schemeClr val="tx2"/>
                </a:solidFill>
                <a:latin typeface="+mn-ea"/>
                <a:ea typeface="+mn-ea"/>
              </a:rPr>
              <a:t>Froud</a:t>
            </a:r>
            <a:r>
              <a:rPr lang="en-US" altLang="ko-KR" sz="1200" b="1" spc="-200" dirty="0">
                <a:ln>
                  <a:solidFill>
                    <a:schemeClr val="tx1">
                      <a:lumMod val="65000"/>
                      <a:lumOff val="35000"/>
                      <a:alpha val="0"/>
                    </a:schemeClr>
                  </a:solidFill>
                </a:ln>
                <a:solidFill>
                  <a:schemeClr val="tx2"/>
                </a:solidFill>
                <a:latin typeface="+mn-ea"/>
                <a:ea typeface="+mn-ea"/>
              </a:rPr>
              <a:t> Detection </a:t>
            </a:r>
            <a:r>
              <a:rPr lang="ko-KR" altLang="en-US" sz="1200" b="1" spc="-200" dirty="0">
                <a:ln>
                  <a:solidFill>
                    <a:schemeClr val="tx1">
                      <a:lumMod val="65000"/>
                      <a:lumOff val="35000"/>
                      <a:alpha val="0"/>
                    </a:schemeClr>
                  </a:solidFill>
                </a:ln>
                <a:solidFill>
                  <a:schemeClr val="tx2"/>
                </a:solidFill>
                <a:latin typeface="+mn-ea"/>
                <a:ea typeface="+mn-ea"/>
              </a:rPr>
              <a:t>기법 사용</a:t>
            </a:r>
          </a:p>
          <a:p>
            <a:pPr algn="just">
              <a:spcAft>
                <a:spcPts val="600"/>
              </a:spcAft>
            </a:pPr>
            <a:r>
              <a:rPr lang="ko-KR" altLang="en-US" sz="1200" b="1" spc="-200" dirty="0" smtClean="0">
                <a:ln>
                  <a:solidFill>
                    <a:schemeClr val="tx1">
                      <a:lumMod val="65000"/>
                      <a:lumOff val="35000"/>
                      <a:alpha val="0"/>
                    </a:schemeClr>
                  </a:solidFill>
                </a:ln>
                <a:solidFill>
                  <a:schemeClr val="tx2"/>
                </a:solidFill>
                <a:latin typeface="+mn-ea"/>
                <a:ea typeface="+mn-ea"/>
              </a:rPr>
              <a:t>현재의 </a:t>
            </a:r>
            <a:r>
              <a:rPr lang="ko-KR" altLang="en-US" sz="1200" b="1" spc="-200" dirty="0">
                <a:ln>
                  <a:solidFill>
                    <a:schemeClr val="tx1">
                      <a:lumMod val="65000"/>
                      <a:lumOff val="35000"/>
                      <a:alpha val="0"/>
                    </a:schemeClr>
                  </a:solidFill>
                </a:ln>
                <a:solidFill>
                  <a:schemeClr val="tx2"/>
                </a:solidFill>
                <a:latin typeface="+mn-ea"/>
                <a:ea typeface="+mn-ea"/>
              </a:rPr>
              <a:t>서비스는 </a:t>
            </a:r>
            <a:r>
              <a:rPr lang="ko-KR" altLang="en-US" sz="1200" b="1" spc="-200" dirty="0" err="1">
                <a:ln>
                  <a:solidFill>
                    <a:schemeClr val="tx1">
                      <a:lumMod val="65000"/>
                      <a:lumOff val="35000"/>
                      <a:alpha val="0"/>
                    </a:schemeClr>
                  </a:solidFill>
                </a:ln>
                <a:solidFill>
                  <a:schemeClr val="tx2"/>
                </a:solidFill>
                <a:latin typeface="+mn-ea"/>
                <a:ea typeface="+mn-ea"/>
              </a:rPr>
              <a:t>오탐률이</a:t>
            </a:r>
            <a:r>
              <a:rPr lang="ko-KR" altLang="en-US" sz="1200" b="1" spc="-200" dirty="0">
                <a:ln>
                  <a:solidFill>
                    <a:schemeClr val="tx1">
                      <a:lumMod val="65000"/>
                      <a:lumOff val="35000"/>
                      <a:alpha val="0"/>
                    </a:schemeClr>
                  </a:solidFill>
                </a:ln>
                <a:solidFill>
                  <a:schemeClr val="tx2"/>
                </a:solidFill>
                <a:latin typeface="+mn-ea"/>
                <a:ea typeface="+mn-ea"/>
              </a:rPr>
              <a:t> 너무 높아 </a:t>
            </a:r>
            <a:r>
              <a:rPr lang="ko-KR" altLang="en-US" sz="1200" b="1" spc="-200" dirty="0" err="1">
                <a:ln>
                  <a:solidFill>
                    <a:schemeClr val="tx1">
                      <a:lumMod val="65000"/>
                      <a:lumOff val="35000"/>
                      <a:alpha val="0"/>
                    </a:schemeClr>
                  </a:solidFill>
                </a:ln>
                <a:solidFill>
                  <a:schemeClr val="tx2"/>
                </a:solidFill>
                <a:latin typeface="+mn-ea"/>
                <a:ea typeface="+mn-ea"/>
              </a:rPr>
              <a:t>오탐률을</a:t>
            </a:r>
            <a:r>
              <a:rPr lang="ko-KR" altLang="en-US" sz="1200" b="1" spc="-200" dirty="0">
                <a:ln>
                  <a:solidFill>
                    <a:schemeClr val="tx1">
                      <a:lumMod val="65000"/>
                      <a:lumOff val="35000"/>
                      <a:alpha val="0"/>
                    </a:schemeClr>
                  </a:solidFill>
                </a:ln>
                <a:solidFill>
                  <a:schemeClr val="tx2"/>
                </a:solidFill>
                <a:latin typeface="+mn-ea"/>
                <a:ea typeface="+mn-ea"/>
              </a:rPr>
              <a:t> 낮추면서도 탐지 성능을 낮추지 않는 방안 고민 </a:t>
            </a:r>
            <a:endParaRPr lang="en-US" altLang="ko-KR" sz="1200" b="1" spc="-200" dirty="0" smtClean="0">
              <a:ln>
                <a:solidFill>
                  <a:schemeClr val="tx1">
                    <a:lumMod val="65000"/>
                    <a:lumOff val="35000"/>
                    <a:alpha val="0"/>
                  </a:schemeClr>
                </a:solidFill>
              </a:ln>
              <a:solidFill>
                <a:schemeClr val="tx2"/>
              </a:solidFill>
              <a:latin typeface="+mn-ea"/>
              <a:ea typeface="+mn-ea"/>
            </a:endParaRPr>
          </a:p>
        </p:txBody>
      </p:sp>
      <p:pic>
        <p:nvPicPr>
          <p:cNvPr id="22" name="Picture 69" descr="공"/>
          <p:cNvPicPr>
            <a:picLocks noChangeAspect="1" noChangeArrowheads="1"/>
          </p:cNvPicPr>
          <p:nvPr/>
        </p:nvPicPr>
        <p:blipFill>
          <a:blip r:embed="rId2" cstate="print">
            <a:lum bright="-6000" contrast="36000"/>
            <a:extLst>
              <a:ext uri="{28A0092B-C50C-407E-A947-70E740481C1C}">
                <a14:useLocalDpi xmlns:a14="http://schemas.microsoft.com/office/drawing/2010/main" val="0"/>
              </a:ext>
            </a:extLst>
          </a:blip>
          <a:srcRect/>
          <a:stretch>
            <a:fillRect/>
          </a:stretch>
        </p:blipFill>
        <p:spPr bwMode="auto">
          <a:xfrm>
            <a:off x="1159916" y="5109837"/>
            <a:ext cx="144463" cy="136525"/>
          </a:xfrm>
          <a:prstGeom prst="rect">
            <a:avLst/>
          </a:prstGeom>
          <a:noFill/>
          <a:extLst>
            <a:ext uri="{909E8E84-426E-40DD-AFC4-6F175D3DCCD1}">
              <a14:hiddenFill xmlns:a14="http://schemas.microsoft.com/office/drawing/2010/main">
                <a:solidFill>
                  <a:schemeClr val="hlink"/>
                </a:solidFill>
              </a14:hiddenFill>
            </a:ext>
          </a:extLst>
        </p:spPr>
      </p:pic>
      <p:grpSp>
        <p:nvGrpSpPr>
          <p:cNvPr id="3" name="그룹 34"/>
          <p:cNvGrpSpPr/>
          <p:nvPr/>
        </p:nvGrpSpPr>
        <p:grpSpPr>
          <a:xfrm>
            <a:off x="966762" y="1214422"/>
            <a:ext cx="7358114" cy="471846"/>
            <a:chOff x="395536" y="1385518"/>
            <a:chExt cx="8496944" cy="471846"/>
          </a:xfrm>
        </p:grpSpPr>
        <p:grpSp>
          <p:nvGrpSpPr>
            <p:cNvPr id="4" name="그룹 200"/>
            <p:cNvGrpSpPr/>
            <p:nvPr/>
          </p:nvGrpSpPr>
          <p:grpSpPr>
            <a:xfrm>
              <a:off x="395536" y="1385518"/>
              <a:ext cx="8496944" cy="471846"/>
              <a:chOff x="-1085098" y="4293096"/>
              <a:chExt cx="5193516" cy="374484"/>
            </a:xfrm>
          </p:grpSpPr>
          <p:sp>
            <p:nvSpPr>
              <p:cNvPr id="34" name="AutoShape 153"/>
              <p:cNvSpPr>
                <a:spLocks noChangeArrowheads="1"/>
              </p:cNvSpPr>
              <p:nvPr/>
            </p:nvSpPr>
            <p:spPr bwMode="auto">
              <a:xfrm>
                <a:off x="-1085098" y="4293096"/>
                <a:ext cx="5193516" cy="369336"/>
              </a:xfrm>
              <a:prstGeom prst="roundRect">
                <a:avLst>
                  <a:gd name="adj" fmla="val 5890"/>
                </a:avLst>
              </a:prstGeom>
              <a:gradFill flip="none" rotWithShape="1">
                <a:gsLst>
                  <a:gs pos="0">
                    <a:srgbClr val="D6ECFF">
                      <a:lumMod val="50000"/>
                      <a:shade val="30000"/>
                      <a:satMod val="115000"/>
                    </a:srgbClr>
                  </a:gs>
                  <a:gs pos="50000">
                    <a:srgbClr val="D6ECFF">
                      <a:lumMod val="50000"/>
                      <a:shade val="67500"/>
                      <a:satMod val="115000"/>
                    </a:srgbClr>
                  </a:gs>
                  <a:gs pos="100000">
                    <a:srgbClr val="D6ECFF">
                      <a:lumMod val="50000"/>
                      <a:shade val="100000"/>
                      <a:satMod val="115000"/>
                    </a:srgbClr>
                  </a:gs>
                </a:gsLst>
                <a:lin ang="16200000" scaled="1"/>
                <a:tileRect/>
              </a:gradFill>
              <a:ln w="25400">
                <a:solidFill>
                  <a:sysClr val="window" lastClr="FFFFFF"/>
                </a:solidFill>
                <a:round/>
                <a:headEnd/>
                <a:tailEnd/>
              </a:ln>
              <a:effectLst>
                <a:outerShdw blurRad="127000" dir="2700000" algn="tl" rotWithShape="0">
                  <a:srgbClr val="D6ECFF">
                    <a:lumMod val="25000"/>
                    <a:alpha val="40000"/>
                  </a:srgbClr>
                </a:outerShdw>
              </a:effectLst>
            </p:spPr>
            <p:txBody>
              <a:bodyPr wrap="none" tIns="108000" anchor="ctr" anchorCtr="0">
                <a:scene3d>
                  <a:camera prst="orthographicFront"/>
                  <a:lightRig rig="threePt" dir="t"/>
                </a:scene3d>
                <a:sp3d extrusionH="57150" contourW="31750">
                  <a:bevelT w="0" prst="coolSlant"/>
                </a:sp3d>
              </a:bodyPr>
              <a:lstStyle/>
              <a:p>
                <a:pPr marL="0" marR="0" lvl="0" indent="-180975" defTabSz="914400" eaLnBrk="1" fontAlgn="auto" latinLnBrk="0" hangingPunct="1">
                  <a:lnSpc>
                    <a:spcPct val="80000"/>
                  </a:lnSpc>
                  <a:spcBef>
                    <a:spcPts val="0"/>
                  </a:spcBef>
                  <a:spcAft>
                    <a:spcPts val="0"/>
                  </a:spcAft>
                  <a:buClr>
                    <a:srgbClr val="FFFFFF"/>
                  </a:buClr>
                  <a:buSzTx/>
                  <a:buFontTx/>
                  <a:buNone/>
                  <a:tabLst/>
                  <a:defRPr/>
                </a:pPr>
                <a:endParaRPr kumimoji="0" lang="ko-KR" altLang="en-US" kern="0" dirty="0">
                  <a:ln>
                    <a:solidFill>
                      <a:prstClr val="white">
                        <a:alpha val="5000"/>
                      </a:prstClr>
                    </a:solidFill>
                  </a:ln>
                  <a:solidFill>
                    <a:srgbClr val="FFFF00"/>
                  </a:solidFill>
                  <a:effectLst>
                    <a:outerShdw blurRad="266700" dir="2700000" algn="tl" rotWithShape="0">
                      <a:prstClr val="black">
                        <a:alpha val="66000"/>
                      </a:prstClr>
                    </a:outerShdw>
                  </a:effectLst>
                  <a:latin typeface="+mn-ea"/>
                  <a:ea typeface="+mn-ea"/>
                </a:endParaRPr>
              </a:p>
            </p:txBody>
          </p:sp>
          <p:sp>
            <p:nvSpPr>
              <p:cNvPr id="35" name="자유형 204"/>
              <p:cNvSpPr/>
              <p:nvPr/>
            </p:nvSpPr>
            <p:spPr>
              <a:xfrm>
                <a:off x="-1085098" y="4293512"/>
                <a:ext cx="1483862" cy="374068"/>
              </a:xfrm>
              <a:custGeom>
                <a:avLst/>
                <a:gdLst>
                  <a:gd name="connsiteX0" fmla="*/ 0 w 1944216"/>
                  <a:gd name="connsiteY0" fmla="*/ 29480 h 720080"/>
                  <a:gd name="connsiteX1" fmla="*/ 8635 w 1944216"/>
                  <a:gd name="connsiteY1" fmla="*/ 8634 h 720080"/>
                  <a:gd name="connsiteX2" fmla="*/ 29481 w 1944216"/>
                  <a:gd name="connsiteY2" fmla="*/ 0 h 720080"/>
                  <a:gd name="connsiteX3" fmla="*/ 1914736 w 1944216"/>
                  <a:gd name="connsiteY3" fmla="*/ 0 h 720080"/>
                  <a:gd name="connsiteX4" fmla="*/ 1935582 w 1944216"/>
                  <a:gd name="connsiteY4" fmla="*/ 8635 h 720080"/>
                  <a:gd name="connsiteX5" fmla="*/ 1944216 w 1944216"/>
                  <a:gd name="connsiteY5" fmla="*/ 29481 h 720080"/>
                  <a:gd name="connsiteX6" fmla="*/ 1944216 w 1944216"/>
                  <a:gd name="connsiteY6" fmla="*/ 690600 h 720080"/>
                  <a:gd name="connsiteX7" fmla="*/ 1935582 w 1944216"/>
                  <a:gd name="connsiteY7" fmla="*/ 711446 h 720080"/>
                  <a:gd name="connsiteX8" fmla="*/ 1914736 w 1944216"/>
                  <a:gd name="connsiteY8" fmla="*/ 720080 h 720080"/>
                  <a:gd name="connsiteX9" fmla="*/ 29480 w 1944216"/>
                  <a:gd name="connsiteY9" fmla="*/ 720080 h 720080"/>
                  <a:gd name="connsiteX10" fmla="*/ 8634 w 1944216"/>
                  <a:gd name="connsiteY10" fmla="*/ 711445 h 720080"/>
                  <a:gd name="connsiteX11" fmla="*/ 0 w 1944216"/>
                  <a:gd name="connsiteY11" fmla="*/ 690599 h 720080"/>
                  <a:gd name="connsiteX12" fmla="*/ 0 w 1944216"/>
                  <a:gd name="connsiteY12" fmla="*/ 29480 h 720080"/>
                  <a:gd name="connsiteX0" fmla="*/ 0 w 1944216"/>
                  <a:gd name="connsiteY0" fmla="*/ 135945 h 914200"/>
                  <a:gd name="connsiteX1" fmla="*/ 8635 w 1944216"/>
                  <a:gd name="connsiteY1" fmla="*/ 115099 h 914200"/>
                  <a:gd name="connsiteX2" fmla="*/ 29481 w 1944216"/>
                  <a:gd name="connsiteY2" fmla="*/ 106465 h 914200"/>
                  <a:gd name="connsiteX3" fmla="*/ 1914736 w 1944216"/>
                  <a:gd name="connsiteY3" fmla="*/ 106465 h 914200"/>
                  <a:gd name="connsiteX4" fmla="*/ 1935582 w 1944216"/>
                  <a:gd name="connsiteY4" fmla="*/ 115100 h 914200"/>
                  <a:gd name="connsiteX5" fmla="*/ 1944216 w 1944216"/>
                  <a:gd name="connsiteY5" fmla="*/ 797065 h 914200"/>
                  <a:gd name="connsiteX6" fmla="*/ 1935582 w 1944216"/>
                  <a:gd name="connsiteY6" fmla="*/ 817911 h 914200"/>
                  <a:gd name="connsiteX7" fmla="*/ 1914736 w 1944216"/>
                  <a:gd name="connsiteY7" fmla="*/ 826545 h 914200"/>
                  <a:gd name="connsiteX8" fmla="*/ 29480 w 1944216"/>
                  <a:gd name="connsiteY8" fmla="*/ 826545 h 914200"/>
                  <a:gd name="connsiteX9" fmla="*/ 8634 w 1944216"/>
                  <a:gd name="connsiteY9" fmla="*/ 817910 h 914200"/>
                  <a:gd name="connsiteX10" fmla="*/ 0 w 1944216"/>
                  <a:gd name="connsiteY10" fmla="*/ 797064 h 914200"/>
                  <a:gd name="connsiteX11" fmla="*/ 0 w 1944216"/>
                  <a:gd name="connsiteY11" fmla="*/ 135945 h 914200"/>
                  <a:gd name="connsiteX0" fmla="*/ 0 w 2233859"/>
                  <a:gd name="connsiteY0" fmla="*/ 29480 h 809174"/>
                  <a:gd name="connsiteX1" fmla="*/ 8635 w 2233859"/>
                  <a:gd name="connsiteY1" fmla="*/ 8634 h 809174"/>
                  <a:gd name="connsiteX2" fmla="*/ 29481 w 2233859"/>
                  <a:gd name="connsiteY2" fmla="*/ 0 h 809174"/>
                  <a:gd name="connsiteX3" fmla="*/ 1914736 w 2233859"/>
                  <a:gd name="connsiteY3" fmla="*/ 0 h 809174"/>
                  <a:gd name="connsiteX4" fmla="*/ 1944216 w 2233859"/>
                  <a:gd name="connsiteY4" fmla="*/ 690600 h 809174"/>
                  <a:gd name="connsiteX5" fmla="*/ 1935582 w 2233859"/>
                  <a:gd name="connsiteY5" fmla="*/ 711446 h 809174"/>
                  <a:gd name="connsiteX6" fmla="*/ 1914736 w 2233859"/>
                  <a:gd name="connsiteY6" fmla="*/ 720080 h 809174"/>
                  <a:gd name="connsiteX7" fmla="*/ 29480 w 2233859"/>
                  <a:gd name="connsiteY7" fmla="*/ 720080 h 809174"/>
                  <a:gd name="connsiteX8" fmla="*/ 8634 w 2233859"/>
                  <a:gd name="connsiteY8" fmla="*/ 711445 h 809174"/>
                  <a:gd name="connsiteX9" fmla="*/ 0 w 2233859"/>
                  <a:gd name="connsiteY9" fmla="*/ 690599 h 809174"/>
                  <a:gd name="connsiteX10" fmla="*/ 0 w 2233859"/>
                  <a:gd name="connsiteY10" fmla="*/ 29480 h 809174"/>
                  <a:gd name="connsiteX0" fmla="*/ 0 w 2232420"/>
                  <a:gd name="connsiteY0" fmla="*/ 29480 h 720080"/>
                  <a:gd name="connsiteX1" fmla="*/ 8635 w 2232420"/>
                  <a:gd name="connsiteY1" fmla="*/ 8634 h 720080"/>
                  <a:gd name="connsiteX2" fmla="*/ 29481 w 2232420"/>
                  <a:gd name="connsiteY2" fmla="*/ 0 h 720080"/>
                  <a:gd name="connsiteX3" fmla="*/ 1914736 w 2232420"/>
                  <a:gd name="connsiteY3" fmla="*/ 0 h 720080"/>
                  <a:gd name="connsiteX4" fmla="*/ 1935582 w 2232420"/>
                  <a:gd name="connsiteY4" fmla="*/ 711446 h 720080"/>
                  <a:gd name="connsiteX5" fmla="*/ 1914736 w 2232420"/>
                  <a:gd name="connsiteY5" fmla="*/ 720080 h 720080"/>
                  <a:gd name="connsiteX6" fmla="*/ 29480 w 2232420"/>
                  <a:gd name="connsiteY6" fmla="*/ 720080 h 720080"/>
                  <a:gd name="connsiteX7" fmla="*/ 8634 w 2232420"/>
                  <a:gd name="connsiteY7" fmla="*/ 711445 h 720080"/>
                  <a:gd name="connsiteX8" fmla="*/ 0 w 2232420"/>
                  <a:gd name="connsiteY8" fmla="*/ 690599 h 720080"/>
                  <a:gd name="connsiteX9" fmla="*/ 0 w 2232420"/>
                  <a:gd name="connsiteY9"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914736 w 2228945"/>
                  <a:gd name="connsiteY4" fmla="*/ 720080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224137 w 2228945"/>
                  <a:gd name="connsiteY4" fmla="*/ 720079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224137 w 2228945"/>
                  <a:gd name="connsiteY4" fmla="*/ 720079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1914736"/>
                  <a:gd name="connsiteY0" fmla="*/ 29480 h 720080"/>
                  <a:gd name="connsiteX1" fmla="*/ 8635 w 1914736"/>
                  <a:gd name="connsiteY1" fmla="*/ 8634 h 720080"/>
                  <a:gd name="connsiteX2" fmla="*/ 29481 w 1914736"/>
                  <a:gd name="connsiteY2" fmla="*/ 0 h 720080"/>
                  <a:gd name="connsiteX3" fmla="*/ 1914736 w 1914736"/>
                  <a:gd name="connsiteY3" fmla="*/ 0 h 720080"/>
                  <a:gd name="connsiteX4" fmla="*/ 1224137 w 1914736"/>
                  <a:gd name="connsiteY4" fmla="*/ 720079 h 720080"/>
                  <a:gd name="connsiteX5" fmla="*/ 29480 w 1914736"/>
                  <a:gd name="connsiteY5" fmla="*/ 720080 h 720080"/>
                  <a:gd name="connsiteX6" fmla="*/ 8634 w 1914736"/>
                  <a:gd name="connsiteY6" fmla="*/ 711445 h 720080"/>
                  <a:gd name="connsiteX7" fmla="*/ 0 w 1914736"/>
                  <a:gd name="connsiteY7" fmla="*/ 690599 h 720080"/>
                  <a:gd name="connsiteX8" fmla="*/ 0 w 1914736"/>
                  <a:gd name="connsiteY8" fmla="*/ 29480 h 720080"/>
                  <a:gd name="connsiteX0" fmla="*/ 0 w 1914736"/>
                  <a:gd name="connsiteY0" fmla="*/ 29480 h 720080"/>
                  <a:gd name="connsiteX1" fmla="*/ 8635 w 1914736"/>
                  <a:gd name="connsiteY1" fmla="*/ 8634 h 720080"/>
                  <a:gd name="connsiteX2" fmla="*/ 29481 w 1914736"/>
                  <a:gd name="connsiteY2" fmla="*/ 0 h 720080"/>
                  <a:gd name="connsiteX3" fmla="*/ 1914736 w 1914736"/>
                  <a:gd name="connsiteY3" fmla="*/ 0 h 720080"/>
                  <a:gd name="connsiteX4" fmla="*/ 1224137 w 1914736"/>
                  <a:gd name="connsiteY4" fmla="*/ 720079 h 720080"/>
                  <a:gd name="connsiteX5" fmla="*/ 29480 w 1914736"/>
                  <a:gd name="connsiteY5" fmla="*/ 720080 h 720080"/>
                  <a:gd name="connsiteX6" fmla="*/ 8634 w 1914736"/>
                  <a:gd name="connsiteY6" fmla="*/ 711445 h 720080"/>
                  <a:gd name="connsiteX7" fmla="*/ 0 w 1914736"/>
                  <a:gd name="connsiteY7" fmla="*/ 690599 h 720080"/>
                  <a:gd name="connsiteX8" fmla="*/ 0 w 1914736"/>
                  <a:gd name="connsiteY8" fmla="*/ 29480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736" h="720080">
                    <a:moveTo>
                      <a:pt x="0" y="29480"/>
                    </a:moveTo>
                    <a:cubicBezTo>
                      <a:pt x="0" y="21661"/>
                      <a:pt x="3106" y="14163"/>
                      <a:pt x="8635" y="8634"/>
                    </a:cubicBezTo>
                    <a:cubicBezTo>
                      <a:pt x="14164" y="3105"/>
                      <a:pt x="21662" y="0"/>
                      <a:pt x="29481" y="0"/>
                    </a:cubicBezTo>
                    <a:lnTo>
                      <a:pt x="1914736" y="0"/>
                    </a:lnTo>
                    <a:cubicBezTo>
                      <a:pt x="1569180" y="131494"/>
                      <a:pt x="1387854" y="395359"/>
                      <a:pt x="1224137" y="720079"/>
                    </a:cubicBezTo>
                    <a:lnTo>
                      <a:pt x="29480" y="720080"/>
                    </a:lnTo>
                    <a:cubicBezTo>
                      <a:pt x="21661" y="720080"/>
                      <a:pt x="14163" y="716974"/>
                      <a:pt x="8634" y="711445"/>
                    </a:cubicBezTo>
                    <a:cubicBezTo>
                      <a:pt x="3105" y="705916"/>
                      <a:pt x="0" y="698418"/>
                      <a:pt x="0" y="690599"/>
                    </a:cubicBezTo>
                    <a:lnTo>
                      <a:pt x="0" y="29480"/>
                    </a:lnTo>
                    <a:close/>
                  </a:path>
                </a:pathLst>
              </a:custGeom>
              <a:solidFill>
                <a:sysClr val="window" lastClr="FFFFFF">
                  <a:alpha val="20000"/>
                </a:sysClr>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smtClean="0">
                  <a:ln>
                    <a:noFill/>
                  </a:ln>
                  <a:solidFill>
                    <a:prstClr val="white"/>
                  </a:solidFill>
                  <a:effectLst/>
                  <a:uLnTx/>
                  <a:uFillTx/>
                  <a:latin typeface="+mn-ea"/>
                  <a:ea typeface="+mn-ea"/>
                  <a:cs typeface="+mn-cs"/>
                </a:endParaRPr>
              </a:p>
            </p:txBody>
          </p:sp>
        </p:grpSp>
        <p:sp>
          <p:nvSpPr>
            <p:cNvPr id="33" name="TextBox 32"/>
            <p:cNvSpPr txBox="1"/>
            <p:nvPr/>
          </p:nvSpPr>
          <p:spPr>
            <a:xfrm>
              <a:off x="524858" y="1457525"/>
              <a:ext cx="7931833" cy="338554"/>
            </a:xfrm>
            <a:prstGeom prst="rect">
              <a:avLst/>
            </a:prstGeom>
            <a:noFill/>
          </p:spPr>
          <p:txBody>
            <a:bodyPr wrap="square" rtlCol="0" anchor="ctr">
              <a:spAutoFit/>
            </a:bodyPr>
            <a:lstStyle/>
            <a:p>
              <a:pPr lvl="0"/>
              <a:r>
                <a:rPr kumimoji="0" lang="en-US" altLang="ko-KR" sz="1600" b="1" kern="0" dirty="0">
                  <a:ln>
                    <a:solidFill>
                      <a:prstClr val="white">
                        <a:alpha val="5000"/>
                      </a:prstClr>
                    </a:solidFill>
                  </a:ln>
                  <a:solidFill>
                    <a:schemeClr val="bg1"/>
                  </a:solidFill>
                  <a:effectLst>
                    <a:outerShdw blurRad="266700" dir="2700000" algn="tl" rotWithShape="0">
                      <a:prstClr val="black">
                        <a:alpha val="66000"/>
                      </a:prstClr>
                    </a:outerShdw>
                  </a:effectLst>
                  <a:latin typeface="+mn-ea"/>
                  <a:ea typeface="+mn-ea"/>
                </a:rPr>
                <a:t>nProtect</a:t>
              </a:r>
              <a:r>
                <a:rPr kumimoji="0" lang="ko-KR" altLang="en-US" sz="1600" b="1" kern="0" dirty="0">
                  <a:ln>
                    <a:solidFill>
                      <a:prstClr val="white">
                        <a:alpha val="5000"/>
                      </a:prstClr>
                    </a:solidFill>
                  </a:ln>
                  <a:solidFill>
                    <a:schemeClr val="bg1"/>
                  </a:solidFill>
                  <a:effectLst>
                    <a:outerShdw blurRad="266700" dir="2700000" algn="tl" rotWithShape="0">
                      <a:prstClr val="black">
                        <a:alpha val="66000"/>
                      </a:prstClr>
                    </a:outerShdw>
                  </a:effectLst>
                  <a:latin typeface="+mn-ea"/>
                  <a:ea typeface="+mn-ea"/>
                </a:rPr>
                <a:t>의 </a:t>
              </a:r>
              <a:r>
                <a:rPr kumimoji="0" lang="en-US" altLang="ko-KR" sz="1600" b="1" kern="0" dirty="0">
                  <a:ln>
                    <a:solidFill>
                      <a:prstClr val="white">
                        <a:alpha val="5000"/>
                      </a:prstClr>
                    </a:solidFill>
                  </a:ln>
                  <a:solidFill>
                    <a:schemeClr val="bg1"/>
                  </a:solidFill>
                  <a:effectLst>
                    <a:outerShdw blurRad="266700" dir="2700000" algn="tl" rotWithShape="0">
                      <a:prstClr val="black">
                        <a:alpha val="66000"/>
                      </a:prstClr>
                    </a:outerShdw>
                  </a:effectLst>
                  <a:latin typeface="+mn-ea"/>
                  <a:ea typeface="+mn-ea"/>
                </a:rPr>
                <a:t>Fraud Detection </a:t>
              </a:r>
              <a:r>
                <a:rPr kumimoji="0" lang="ko-KR" altLang="en-US" sz="1600" b="1" kern="0" dirty="0">
                  <a:ln>
                    <a:solidFill>
                      <a:prstClr val="white">
                        <a:alpha val="5000"/>
                      </a:prstClr>
                    </a:solidFill>
                  </a:ln>
                  <a:solidFill>
                    <a:schemeClr val="bg1"/>
                  </a:solidFill>
                  <a:effectLst>
                    <a:outerShdw blurRad="266700" dir="2700000" algn="tl" rotWithShape="0">
                      <a:prstClr val="black">
                        <a:alpha val="66000"/>
                      </a:prstClr>
                    </a:outerShdw>
                  </a:effectLst>
                  <a:latin typeface="+mn-ea"/>
                  <a:ea typeface="+mn-ea"/>
                </a:rPr>
                <a:t>서비스 고도화</a:t>
              </a:r>
            </a:p>
          </p:txBody>
        </p:sp>
      </p:grpSp>
      <p:pic>
        <p:nvPicPr>
          <p:cNvPr id="1025" name="_x477350648" descr="EMB000050845e3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5244" y="2635553"/>
            <a:ext cx="2966034" cy="1792304"/>
          </a:xfrm>
          <a:prstGeom prst="rect">
            <a:avLst/>
          </a:prstGeom>
          <a:noFill/>
          <a:extLst>
            <a:ext uri="{909E8E84-426E-40DD-AFC4-6F175D3DCCD1}">
              <a14:hiddenFill xmlns:a14="http://schemas.microsoft.com/office/drawing/2010/main">
                <a:solidFill>
                  <a:srgbClr val="FFFFFF"/>
                </a:solidFill>
              </a14:hiddenFill>
            </a:ext>
          </a:extLst>
        </p:spPr>
      </p:pic>
      <p:pic>
        <p:nvPicPr>
          <p:cNvPr id="1027" name="_x477349688" descr="EMB000050845e4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28432" y="2179533"/>
            <a:ext cx="2775567" cy="2032415"/>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0807" y="2050752"/>
            <a:ext cx="1547259" cy="432889"/>
          </a:xfrm>
          <a:prstGeom prst="rect">
            <a:avLst/>
          </a:prstGeom>
        </p:spPr>
      </p:pic>
      <p:pic>
        <p:nvPicPr>
          <p:cNvPr id="31" name="Picture 69" descr="공"/>
          <p:cNvPicPr>
            <a:picLocks noChangeAspect="1" noChangeArrowheads="1"/>
          </p:cNvPicPr>
          <p:nvPr/>
        </p:nvPicPr>
        <p:blipFill>
          <a:blip r:embed="rId2" cstate="print">
            <a:lum bright="-6000" contrast="36000"/>
            <a:extLst>
              <a:ext uri="{28A0092B-C50C-407E-A947-70E740481C1C}">
                <a14:useLocalDpi xmlns:a14="http://schemas.microsoft.com/office/drawing/2010/main" val="0"/>
              </a:ext>
            </a:extLst>
          </a:blip>
          <a:srcRect/>
          <a:stretch>
            <a:fillRect/>
          </a:stretch>
        </p:blipFill>
        <p:spPr bwMode="auto">
          <a:xfrm>
            <a:off x="4922896" y="5112616"/>
            <a:ext cx="144463" cy="136525"/>
          </a:xfrm>
          <a:prstGeom prst="rect">
            <a:avLst/>
          </a:prstGeom>
          <a:noFill/>
          <a:extLst>
            <a:ext uri="{909E8E84-426E-40DD-AFC4-6F175D3DCCD1}">
              <a14:hiddenFill xmlns:a14="http://schemas.microsoft.com/office/drawing/2010/main">
                <a:solidFill>
                  <a:schemeClr val="hlink"/>
                </a:solidFill>
              </a14:hiddenFill>
            </a:ext>
          </a:extLst>
        </p:spPr>
      </p:pic>
    </p:spTree>
    <p:extLst>
      <p:ext uri="{BB962C8B-B14F-4D97-AF65-F5344CB8AC3E}">
        <p14:creationId xmlns:p14="http://schemas.microsoft.com/office/powerpoint/2010/main" val="83551447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0"/>
          </p:nvPr>
        </p:nvSpPr>
        <p:spPr/>
        <p:txBody>
          <a:bodyPr anchor="ctr"/>
          <a:lstStyle/>
          <a:p>
            <a:r>
              <a:rPr lang="ko-KR" altLang="en-US" sz="2800" smtClean="0">
                <a:latin typeface="+mn-ea"/>
              </a:rPr>
              <a:t>자동차 </a:t>
            </a:r>
            <a:r>
              <a:rPr lang="ko-KR" altLang="en-US" sz="2800" dirty="0" smtClean="0">
                <a:latin typeface="+mn-ea"/>
              </a:rPr>
              <a:t>보험 과다 청구 </a:t>
            </a:r>
            <a:r>
              <a:rPr lang="ko-KR" altLang="en-US" sz="2800" smtClean="0">
                <a:latin typeface="+mn-ea"/>
              </a:rPr>
              <a:t>징후 탐지 </a:t>
            </a:r>
            <a:r>
              <a:rPr lang="en-US" altLang="ko-KR" sz="2800" dirty="0" smtClean="0">
                <a:latin typeface="+mn-ea"/>
              </a:rPr>
              <a:t>- W</a:t>
            </a:r>
            <a:r>
              <a:rPr lang="ko-KR" altLang="en-US" sz="2800" smtClean="0">
                <a:latin typeface="+mn-ea"/>
              </a:rPr>
              <a:t>사</a:t>
            </a:r>
            <a:endParaRPr lang="ko-KR" altLang="en-US" sz="2000" spc="0" dirty="0">
              <a:solidFill>
                <a:srgbClr val="FF0000"/>
              </a:solidFill>
              <a:latin typeface="+mn-ea"/>
            </a:endParaRPr>
          </a:p>
        </p:txBody>
      </p:sp>
      <p:sp>
        <p:nvSpPr>
          <p:cNvPr id="11" name="직사각형 10"/>
          <p:cNvSpPr/>
          <p:nvPr/>
        </p:nvSpPr>
        <p:spPr>
          <a:xfrm>
            <a:off x="971600" y="1613373"/>
            <a:ext cx="3600400" cy="4327222"/>
          </a:xfrm>
          <a:prstGeom prst="rect">
            <a:avLst/>
          </a:prstGeom>
          <a:solidFill>
            <a:schemeClr val="bg1">
              <a:lumMod val="75000"/>
              <a:alpha val="49000"/>
            </a:schemeClr>
          </a:solidFill>
          <a:ln>
            <a:no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endParaRPr lang="en-US" altLang="ko-KR" sz="1000" dirty="0" smtClean="0">
              <a:solidFill>
                <a:schemeClr val="tx1"/>
              </a:solidFill>
              <a:latin typeface="+mn-ea"/>
            </a:endParaRPr>
          </a:p>
          <a:p>
            <a:endParaRPr lang="en-US" altLang="ko-KR" sz="1000" dirty="0" smtClean="0">
              <a:solidFill>
                <a:schemeClr val="tx1"/>
              </a:solidFill>
              <a:latin typeface="+mn-ea"/>
            </a:endParaRPr>
          </a:p>
          <a:p>
            <a:endParaRPr lang="en-US" altLang="ko-KR" sz="1000" dirty="0" smtClean="0">
              <a:solidFill>
                <a:schemeClr val="tx1"/>
              </a:solidFill>
              <a:latin typeface="+mn-ea"/>
            </a:endParaRPr>
          </a:p>
          <a:p>
            <a:endParaRPr lang="en-US" altLang="ko-KR" sz="1000" dirty="0">
              <a:solidFill>
                <a:schemeClr val="tx1"/>
              </a:solidFill>
              <a:latin typeface="+mn-ea"/>
            </a:endParaRPr>
          </a:p>
        </p:txBody>
      </p:sp>
      <p:sp>
        <p:nvSpPr>
          <p:cNvPr id="12" name="직사각형 11"/>
          <p:cNvSpPr/>
          <p:nvPr/>
        </p:nvSpPr>
        <p:spPr>
          <a:xfrm>
            <a:off x="4716016" y="1613373"/>
            <a:ext cx="3600400" cy="4327222"/>
          </a:xfrm>
          <a:prstGeom prst="rect">
            <a:avLst/>
          </a:prstGeom>
          <a:solidFill>
            <a:schemeClr val="bg1">
              <a:lumMod val="75000"/>
              <a:alpha val="49000"/>
            </a:schemeClr>
          </a:solidFill>
          <a:ln>
            <a:no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endParaRPr lang="en-US" altLang="ko-KR" sz="1000" dirty="0" smtClean="0">
              <a:solidFill>
                <a:schemeClr val="tx1"/>
              </a:solidFill>
              <a:latin typeface="+mn-ea"/>
            </a:endParaRPr>
          </a:p>
          <a:p>
            <a:endParaRPr lang="en-US" altLang="ko-KR" sz="1000" dirty="0" smtClean="0">
              <a:solidFill>
                <a:schemeClr val="tx1"/>
              </a:solidFill>
              <a:latin typeface="+mn-ea"/>
            </a:endParaRPr>
          </a:p>
          <a:p>
            <a:endParaRPr lang="en-US" altLang="ko-KR" sz="1000" dirty="0" smtClean="0">
              <a:solidFill>
                <a:schemeClr val="tx1"/>
              </a:solidFill>
              <a:latin typeface="+mn-ea"/>
            </a:endParaRPr>
          </a:p>
          <a:p>
            <a:endParaRPr lang="en-US" altLang="ko-KR" sz="1000" dirty="0">
              <a:solidFill>
                <a:schemeClr val="tx1"/>
              </a:solidFill>
              <a:latin typeface="+mn-ea"/>
            </a:endParaRPr>
          </a:p>
        </p:txBody>
      </p:sp>
      <p:sp>
        <p:nvSpPr>
          <p:cNvPr id="13" name="직사각형 12"/>
          <p:cNvSpPr/>
          <p:nvPr/>
        </p:nvSpPr>
        <p:spPr>
          <a:xfrm>
            <a:off x="4932040" y="1826921"/>
            <a:ext cx="3168352" cy="259476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endParaRPr>
          </a:p>
        </p:txBody>
      </p:sp>
      <p:sp>
        <p:nvSpPr>
          <p:cNvPr id="14" name="직사각형 13"/>
          <p:cNvSpPr/>
          <p:nvPr/>
        </p:nvSpPr>
        <p:spPr>
          <a:xfrm>
            <a:off x="1187624" y="1826921"/>
            <a:ext cx="3168352" cy="259476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endParaRPr>
          </a:p>
        </p:txBody>
      </p:sp>
      <p:pic>
        <p:nvPicPr>
          <p:cNvPr id="15" name="Picture 69" descr="공"/>
          <p:cNvPicPr>
            <a:picLocks noChangeAspect="1" noChangeArrowheads="1"/>
          </p:cNvPicPr>
          <p:nvPr/>
        </p:nvPicPr>
        <p:blipFill>
          <a:blip r:embed="rId2" cstate="print">
            <a:lum bright="-6000" contrast="36000"/>
            <a:extLst>
              <a:ext uri="{28A0092B-C50C-407E-A947-70E740481C1C}">
                <a14:useLocalDpi xmlns:a14="http://schemas.microsoft.com/office/drawing/2010/main" val="0"/>
              </a:ext>
            </a:extLst>
          </a:blip>
          <a:srcRect/>
          <a:stretch>
            <a:fillRect/>
          </a:stretch>
        </p:blipFill>
        <p:spPr bwMode="auto">
          <a:xfrm>
            <a:off x="1160192" y="4714128"/>
            <a:ext cx="144463" cy="136525"/>
          </a:xfrm>
          <a:prstGeom prst="rect">
            <a:avLst/>
          </a:prstGeom>
          <a:noFill/>
          <a:extLst>
            <a:ext uri="{909E8E84-426E-40DD-AFC4-6F175D3DCCD1}">
              <a14:hiddenFill xmlns:a14="http://schemas.microsoft.com/office/drawing/2010/main">
                <a:solidFill>
                  <a:schemeClr val="hlink"/>
                </a:solidFill>
              </a14:hiddenFill>
            </a:ext>
          </a:extLst>
        </p:spPr>
      </p:pic>
      <p:sp>
        <p:nvSpPr>
          <p:cNvPr id="16" name="직사각형 15"/>
          <p:cNvSpPr/>
          <p:nvPr/>
        </p:nvSpPr>
        <p:spPr>
          <a:xfrm>
            <a:off x="5030444" y="4647998"/>
            <a:ext cx="3087200" cy="1092607"/>
          </a:xfrm>
          <a:prstGeom prst="rect">
            <a:avLst/>
          </a:prstGeom>
        </p:spPr>
        <p:txBody>
          <a:bodyPr wrap="square">
            <a:spAutoFit/>
          </a:bodyPr>
          <a:lstStyle/>
          <a:p>
            <a:pPr algn="just">
              <a:spcAft>
                <a:spcPts val="600"/>
              </a:spcAft>
            </a:pPr>
            <a:r>
              <a:rPr lang="ko-KR" altLang="en-US" sz="1200" b="1" spc="-200" dirty="0" smtClean="0">
                <a:ln>
                  <a:solidFill>
                    <a:schemeClr val="tx1">
                      <a:lumMod val="65000"/>
                      <a:lumOff val="35000"/>
                      <a:alpha val="0"/>
                    </a:schemeClr>
                  </a:solidFill>
                </a:ln>
                <a:solidFill>
                  <a:schemeClr val="tx2"/>
                </a:solidFill>
                <a:latin typeface="+mn-ea"/>
                <a:ea typeface="+mn-ea"/>
              </a:rPr>
              <a:t>보험사에서 </a:t>
            </a:r>
            <a:r>
              <a:rPr lang="ko-KR" altLang="en-US" sz="1200" b="1" spc="-200" dirty="0">
                <a:ln>
                  <a:solidFill>
                    <a:schemeClr val="tx1">
                      <a:lumMod val="65000"/>
                      <a:lumOff val="35000"/>
                      <a:alpha val="0"/>
                    </a:schemeClr>
                  </a:solidFill>
                </a:ln>
                <a:solidFill>
                  <a:schemeClr val="tx2"/>
                </a:solidFill>
                <a:latin typeface="+mn-ea"/>
                <a:ea typeface="+mn-ea"/>
              </a:rPr>
              <a:t>송부한 이미지 데이터를 대상으로 사고 이미지와 사고 외 이미지를 유사도 기반으로 분류하고 분류되는 이미지 간의 </a:t>
            </a:r>
            <a:r>
              <a:rPr lang="ko-KR" altLang="en-US" sz="1200" b="1" spc="-200" dirty="0" err="1">
                <a:ln>
                  <a:solidFill>
                    <a:schemeClr val="tx1">
                      <a:lumMod val="65000"/>
                      <a:lumOff val="35000"/>
                      <a:alpha val="0"/>
                    </a:schemeClr>
                  </a:solidFill>
                </a:ln>
                <a:solidFill>
                  <a:schemeClr val="tx2"/>
                </a:solidFill>
                <a:latin typeface="+mn-ea"/>
                <a:ea typeface="+mn-ea"/>
              </a:rPr>
              <a:t>유사도를</a:t>
            </a:r>
            <a:r>
              <a:rPr lang="ko-KR" altLang="en-US" sz="1200" b="1" spc="-200" dirty="0">
                <a:ln>
                  <a:solidFill>
                    <a:schemeClr val="tx1">
                      <a:lumMod val="65000"/>
                      <a:lumOff val="35000"/>
                      <a:alpha val="0"/>
                    </a:schemeClr>
                  </a:solidFill>
                </a:ln>
                <a:solidFill>
                  <a:schemeClr val="tx2"/>
                </a:solidFill>
                <a:latin typeface="+mn-ea"/>
                <a:ea typeface="+mn-ea"/>
              </a:rPr>
              <a:t> 수치화 하여 유사 정확도의 평가가 </a:t>
            </a:r>
            <a:r>
              <a:rPr lang="ko-KR" altLang="en-US" sz="1200" b="1" spc="-200" dirty="0" smtClean="0">
                <a:ln>
                  <a:solidFill>
                    <a:schemeClr val="tx1">
                      <a:lumMod val="65000"/>
                      <a:lumOff val="35000"/>
                      <a:alpha val="0"/>
                    </a:schemeClr>
                  </a:solidFill>
                </a:ln>
                <a:solidFill>
                  <a:schemeClr val="tx2"/>
                </a:solidFill>
                <a:latin typeface="+mn-ea"/>
                <a:ea typeface="+mn-ea"/>
              </a:rPr>
              <a:t>가능함</a:t>
            </a:r>
            <a:endParaRPr lang="en-US" altLang="ko-KR" sz="1200" b="1" spc="-200" dirty="0" smtClean="0">
              <a:ln>
                <a:solidFill>
                  <a:schemeClr val="tx1">
                    <a:lumMod val="65000"/>
                    <a:lumOff val="35000"/>
                    <a:alpha val="0"/>
                  </a:schemeClr>
                </a:solidFill>
              </a:ln>
              <a:solidFill>
                <a:schemeClr val="tx2"/>
              </a:solidFill>
              <a:latin typeface="+mn-ea"/>
              <a:ea typeface="+mn-ea"/>
            </a:endParaRPr>
          </a:p>
          <a:p>
            <a:pPr algn="just">
              <a:spcAft>
                <a:spcPts val="600"/>
              </a:spcAft>
            </a:pPr>
            <a:r>
              <a:rPr lang="ko-KR" altLang="en-US" sz="1200" b="1" spc="-200" dirty="0" err="1" smtClean="0">
                <a:ln>
                  <a:solidFill>
                    <a:schemeClr val="tx1">
                      <a:lumMod val="65000"/>
                      <a:lumOff val="35000"/>
                      <a:alpha val="0"/>
                    </a:schemeClr>
                  </a:solidFill>
                </a:ln>
                <a:solidFill>
                  <a:schemeClr val="tx2"/>
                </a:solidFill>
                <a:latin typeface="+mn-ea"/>
                <a:ea typeface="+mn-ea"/>
              </a:rPr>
              <a:t>도입검토중</a:t>
            </a:r>
            <a:endParaRPr lang="en-US" altLang="ko-KR" sz="1200" b="1" spc="-200" dirty="0">
              <a:ln>
                <a:solidFill>
                  <a:schemeClr val="tx1">
                    <a:lumMod val="65000"/>
                    <a:lumOff val="35000"/>
                    <a:alpha val="0"/>
                  </a:schemeClr>
                </a:solidFill>
              </a:ln>
              <a:solidFill>
                <a:schemeClr val="tx2"/>
              </a:solidFill>
              <a:latin typeface="+mn-ea"/>
              <a:ea typeface="+mn-ea"/>
            </a:endParaRPr>
          </a:p>
        </p:txBody>
      </p:sp>
      <p:pic>
        <p:nvPicPr>
          <p:cNvPr id="17" name="Picture 69" descr="공"/>
          <p:cNvPicPr>
            <a:picLocks noChangeAspect="1" noChangeArrowheads="1"/>
          </p:cNvPicPr>
          <p:nvPr/>
        </p:nvPicPr>
        <p:blipFill>
          <a:blip r:embed="rId2" cstate="print">
            <a:lum bright="-6000" contrast="36000"/>
            <a:extLst>
              <a:ext uri="{28A0092B-C50C-407E-A947-70E740481C1C}">
                <a14:useLocalDpi xmlns:a14="http://schemas.microsoft.com/office/drawing/2010/main" val="0"/>
              </a:ext>
            </a:extLst>
          </a:blip>
          <a:srcRect/>
          <a:stretch>
            <a:fillRect/>
          </a:stretch>
        </p:blipFill>
        <p:spPr bwMode="auto">
          <a:xfrm>
            <a:off x="4921413" y="4727602"/>
            <a:ext cx="144463" cy="136525"/>
          </a:xfrm>
          <a:prstGeom prst="rect">
            <a:avLst/>
          </a:prstGeom>
          <a:noFill/>
          <a:extLst>
            <a:ext uri="{909E8E84-426E-40DD-AFC4-6F175D3DCCD1}">
              <a14:hiddenFill xmlns:a14="http://schemas.microsoft.com/office/drawing/2010/main">
                <a:solidFill>
                  <a:schemeClr val="hlink"/>
                </a:solidFill>
              </a14:hiddenFill>
            </a:ext>
          </a:extLst>
        </p:spPr>
      </p:pic>
      <p:pic>
        <p:nvPicPr>
          <p:cNvPr id="18" name="Picture 69" descr="공"/>
          <p:cNvPicPr>
            <a:picLocks noChangeAspect="1" noChangeArrowheads="1"/>
          </p:cNvPicPr>
          <p:nvPr/>
        </p:nvPicPr>
        <p:blipFill>
          <a:blip r:embed="rId2" cstate="print">
            <a:lum bright="-6000" contrast="36000"/>
            <a:extLst>
              <a:ext uri="{28A0092B-C50C-407E-A947-70E740481C1C}">
                <a14:useLocalDpi xmlns:a14="http://schemas.microsoft.com/office/drawing/2010/main" val="0"/>
              </a:ext>
            </a:extLst>
          </a:blip>
          <a:srcRect/>
          <a:stretch>
            <a:fillRect/>
          </a:stretch>
        </p:blipFill>
        <p:spPr bwMode="auto">
          <a:xfrm>
            <a:off x="4921860" y="5526653"/>
            <a:ext cx="144463" cy="136525"/>
          </a:xfrm>
          <a:prstGeom prst="rect">
            <a:avLst/>
          </a:prstGeom>
          <a:noFill/>
          <a:extLst>
            <a:ext uri="{909E8E84-426E-40DD-AFC4-6F175D3DCCD1}">
              <a14:hiddenFill xmlns:a14="http://schemas.microsoft.com/office/drawing/2010/main">
                <a:solidFill>
                  <a:schemeClr val="hlink"/>
                </a:solidFill>
              </a14:hiddenFill>
            </a:ext>
          </a:extLst>
        </p:spPr>
      </p:pic>
      <p:sp>
        <p:nvSpPr>
          <p:cNvPr id="21" name="직사각형 20"/>
          <p:cNvSpPr/>
          <p:nvPr/>
        </p:nvSpPr>
        <p:spPr>
          <a:xfrm>
            <a:off x="1250837" y="4644451"/>
            <a:ext cx="3087200" cy="1061829"/>
          </a:xfrm>
          <a:prstGeom prst="rect">
            <a:avLst/>
          </a:prstGeom>
        </p:spPr>
        <p:txBody>
          <a:bodyPr wrap="square">
            <a:spAutoFit/>
          </a:bodyPr>
          <a:lstStyle/>
          <a:p>
            <a:pPr algn="just">
              <a:spcAft>
                <a:spcPts val="600"/>
              </a:spcAft>
            </a:pPr>
            <a:r>
              <a:rPr lang="ko-KR" altLang="en-US" sz="1200" b="1" dirty="0" smtClean="0">
                <a:ln>
                  <a:solidFill>
                    <a:schemeClr val="tx1">
                      <a:lumMod val="65000"/>
                      <a:lumOff val="35000"/>
                      <a:alpha val="0"/>
                    </a:schemeClr>
                  </a:solidFill>
                </a:ln>
                <a:solidFill>
                  <a:srgbClr val="FF0000"/>
                </a:solidFill>
                <a:latin typeface="+mn-ea"/>
                <a:ea typeface="+mn-ea"/>
                <a:cs typeface="Times New Roman" panose="02020603050405020304" pitchFamily="18" charset="0"/>
              </a:rPr>
              <a:t>보험사의 보험 청구 데이터 활용</a:t>
            </a:r>
            <a:endParaRPr lang="en-US" altLang="ko-KR" sz="1200" b="1" dirty="0" smtClean="0">
              <a:ln>
                <a:solidFill>
                  <a:schemeClr val="tx1">
                    <a:lumMod val="65000"/>
                    <a:lumOff val="35000"/>
                    <a:alpha val="0"/>
                  </a:schemeClr>
                </a:solidFill>
              </a:ln>
              <a:solidFill>
                <a:srgbClr val="FF0000"/>
              </a:solidFill>
              <a:latin typeface="+mn-ea"/>
              <a:ea typeface="+mn-ea"/>
              <a:cs typeface="Times New Roman" panose="02020603050405020304" pitchFamily="18" charset="0"/>
            </a:endParaRPr>
          </a:p>
          <a:p>
            <a:pPr algn="just">
              <a:spcAft>
                <a:spcPts val="600"/>
              </a:spcAft>
            </a:pPr>
            <a:r>
              <a:rPr lang="ko-KR" altLang="en-US" sz="1200" b="1" dirty="0" err="1" smtClean="0">
                <a:ln>
                  <a:solidFill>
                    <a:schemeClr val="tx1">
                      <a:lumMod val="65000"/>
                      <a:lumOff val="35000"/>
                      <a:alpha val="0"/>
                    </a:schemeClr>
                  </a:solidFill>
                </a:ln>
                <a:solidFill>
                  <a:srgbClr val="FF0000"/>
                </a:solidFill>
                <a:latin typeface="+mn-ea"/>
                <a:ea typeface="+mn-ea"/>
                <a:cs typeface="Times New Roman" panose="02020603050405020304" pitchFamily="18" charset="0"/>
              </a:rPr>
              <a:t>클러스터링을</a:t>
            </a:r>
            <a:r>
              <a:rPr lang="ko-KR" altLang="en-US" sz="1200" b="1" dirty="0" smtClean="0">
                <a:ln>
                  <a:solidFill>
                    <a:schemeClr val="tx1">
                      <a:lumMod val="65000"/>
                      <a:lumOff val="35000"/>
                      <a:alpha val="0"/>
                    </a:schemeClr>
                  </a:solidFill>
                </a:ln>
                <a:solidFill>
                  <a:srgbClr val="FF0000"/>
                </a:solidFill>
                <a:latin typeface="+mn-ea"/>
                <a:ea typeface="+mn-ea"/>
                <a:cs typeface="Times New Roman" panose="02020603050405020304" pitchFamily="18" charset="0"/>
              </a:rPr>
              <a:t> 통한 사용자 </a:t>
            </a:r>
            <a:r>
              <a:rPr lang="ko-KR" altLang="en-US" sz="1200" b="1" dirty="0" err="1" smtClean="0">
                <a:ln>
                  <a:solidFill>
                    <a:schemeClr val="tx1">
                      <a:lumMod val="65000"/>
                      <a:lumOff val="35000"/>
                      <a:alpha val="0"/>
                    </a:schemeClr>
                  </a:solidFill>
                </a:ln>
                <a:solidFill>
                  <a:srgbClr val="FF0000"/>
                </a:solidFill>
                <a:latin typeface="+mn-ea"/>
                <a:ea typeface="+mn-ea"/>
                <a:cs typeface="Times New Roman" panose="02020603050405020304" pitchFamily="18" charset="0"/>
              </a:rPr>
              <a:t>프로파일링</a:t>
            </a:r>
            <a:endParaRPr lang="en-US" altLang="ko-KR" sz="1200" b="1" dirty="0" smtClean="0">
              <a:ln>
                <a:solidFill>
                  <a:schemeClr val="tx1">
                    <a:lumMod val="65000"/>
                    <a:lumOff val="35000"/>
                    <a:alpha val="0"/>
                  </a:schemeClr>
                </a:solidFill>
              </a:ln>
              <a:solidFill>
                <a:srgbClr val="FF0000"/>
              </a:solidFill>
              <a:latin typeface="+mn-ea"/>
              <a:ea typeface="+mn-ea"/>
              <a:cs typeface="Times New Roman" panose="02020603050405020304" pitchFamily="18" charset="0"/>
            </a:endParaRPr>
          </a:p>
          <a:p>
            <a:pPr algn="just">
              <a:spcAft>
                <a:spcPts val="600"/>
              </a:spcAft>
            </a:pPr>
            <a:r>
              <a:rPr lang="ko-KR" altLang="en-US" sz="1200" b="1" spc="-200" dirty="0" smtClean="0">
                <a:ln>
                  <a:solidFill>
                    <a:schemeClr val="tx1">
                      <a:lumMod val="65000"/>
                      <a:lumOff val="35000"/>
                      <a:alpha val="0"/>
                    </a:schemeClr>
                  </a:solidFill>
                </a:ln>
                <a:solidFill>
                  <a:srgbClr val="FF0000"/>
                </a:solidFill>
                <a:latin typeface="+mn-ea"/>
                <a:ea typeface="+mn-ea"/>
                <a:cs typeface="Times New Roman" panose="02020603050405020304" pitchFamily="18" charset="0"/>
              </a:rPr>
              <a:t>자동차 보험 과다 청구 </a:t>
            </a:r>
            <a:r>
              <a:rPr lang="ko-KR" altLang="en-US" sz="1200" b="1" spc="-200" dirty="0" smtClean="0">
                <a:ln>
                  <a:solidFill>
                    <a:schemeClr val="tx1">
                      <a:lumMod val="65000"/>
                      <a:lumOff val="35000"/>
                      <a:alpha val="0"/>
                    </a:schemeClr>
                  </a:solidFill>
                </a:ln>
                <a:solidFill>
                  <a:srgbClr val="FF0000"/>
                </a:solidFill>
                <a:latin typeface="+mn-ea"/>
                <a:ea typeface="+mn-ea"/>
              </a:rPr>
              <a:t>분류</a:t>
            </a:r>
            <a:r>
              <a:rPr lang="en-US" altLang="ko-KR" sz="1200" b="1" spc="-200" dirty="0" smtClean="0">
                <a:ln>
                  <a:solidFill>
                    <a:schemeClr val="tx1">
                      <a:lumMod val="65000"/>
                      <a:lumOff val="35000"/>
                      <a:alpha val="0"/>
                    </a:schemeClr>
                  </a:solidFill>
                </a:ln>
                <a:solidFill>
                  <a:srgbClr val="FF0000"/>
                </a:solidFill>
                <a:latin typeface="+mn-ea"/>
                <a:ea typeface="+mn-ea"/>
              </a:rPr>
              <a:t>(</a:t>
            </a:r>
            <a:r>
              <a:rPr lang="ko-KR" altLang="en-US" sz="1200" b="1" spc="-200" dirty="0" smtClean="0">
                <a:ln>
                  <a:solidFill>
                    <a:schemeClr val="tx1">
                      <a:lumMod val="65000"/>
                      <a:lumOff val="35000"/>
                      <a:alpha val="0"/>
                    </a:schemeClr>
                  </a:solidFill>
                </a:ln>
                <a:solidFill>
                  <a:srgbClr val="FF0000"/>
                </a:solidFill>
                <a:latin typeface="+mn-ea"/>
                <a:ea typeface="+mn-ea"/>
              </a:rPr>
              <a:t>과다 청구</a:t>
            </a:r>
            <a:r>
              <a:rPr lang="en-US" altLang="ko-KR" sz="1200" b="1" spc="-200" dirty="0" smtClean="0">
                <a:ln>
                  <a:solidFill>
                    <a:schemeClr val="tx1">
                      <a:lumMod val="65000"/>
                      <a:lumOff val="35000"/>
                      <a:alpha val="0"/>
                    </a:schemeClr>
                  </a:solidFill>
                </a:ln>
                <a:solidFill>
                  <a:srgbClr val="FF0000"/>
                </a:solidFill>
                <a:latin typeface="+mn-ea"/>
                <a:ea typeface="+mn-ea"/>
              </a:rPr>
              <a:t>/ </a:t>
            </a:r>
            <a:r>
              <a:rPr lang="ko-KR" altLang="en-US" sz="1200" b="1" spc="-200" dirty="0" smtClean="0">
                <a:ln>
                  <a:solidFill>
                    <a:schemeClr val="tx1">
                      <a:lumMod val="65000"/>
                      <a:lumOff val="35000"/>
                      <a:alpha val="0"/>
                    </a:schemeClr>
                  </a:solidFill>
                </a:ln>
                <a:solidFill>
                  <a:srgbClr val="FF0000"/>
                </a:solidFill>
                <a:latin typeface="+mn-ea"/>
                <a:ea typeface="+mn-ea"/>
              </a:rPr>
              <a:t>정상</a:t>
            </a:r>
            <a:r>
              <a:rPr lang="en-US" altLang="ko-KR" sz="1200" b="1" spc="-200" dirty="0" smtClean="0">
                <a:ln>
                  <a:solidFill>
                    <a:schemeClr val="tx1">
                      <a:lumMod val="65000"/>
                      <a:lumOff val="35000"/>
                      <a:alpha val="0"/>
                    </a:schemeClr>
                  </a:solidFill>
                </a:ln>
                <a:solidFill>
                  <a:srgbClr val="FF0000"/>
                </a:solidFill>
                <a:latin typeface="+mn-ea"/>
                <a:ea typeface="+mn-ea"/>
              </a:rPr>
              <a:t>)</a:t>
            </a:r>
            <a:endParaRPr lang="ko-KR" altLang="en-US" sz="1200" b="1" spc="-200" dirty="0">
              <a:ln>
                <a:solidFill>
                  <a:schemeClr val="tx1">
                    <a:lumMod val="65000"/>
                    <a:lumOff val="35000"/>
                    <a:alpha val="0"/>
                  </a:schemeClr>
                </a:solidFill>
              </a:ln>
              <a:solidFill>
                <a:srgbClr val="FF0000"/>
              </a:solidFill>
              <a:latin typeface="+mn-ea"/>
              <a:ea typeface="+mn-ea"/>
            </a:endParaRPr>
          </a:p>
          <a:p>
            <a:pPr algn="just">
              <a:spcAft>
                <a:spcPts val="600"/>
              </a:spcAft>
            </a:pPr>
            <a:r>
              <a:rPr lang="ko-KR" altLang="en-US" sz="1200" b="1" spc="-200" dirty="0" smtClean="0">
                <a:ln>
                  <a:solidFill>
                    <a:schemeClr val="tx1">
                      <a:lumMod val="65000"/>
                      <a:lumOff val="35000"/>
                      <a:alpha val="0"/>
                    </a:schemeClr>
                  </a:solidFill>
                </a:ln>
                <a:solidFill>
                  <a:srgbClr val="FF0000"/>
                </a:solidFill>
                <a:latin typeface="+mn-ea"/>
                <a:ea typeface="+mn-ea"/>
              </a:rPr>
              <a:t>유사도 </a:t>
            </a:r>
            <a:r>
              <a:rPr lang="ko-KR" altLang="en-US" sz="1200" b="1" spc="-200" dirty="0">
                <a:ln>
                  <a:solidFill>
                    <a:schemeClr val="tx1">
                      <a:lumMod val="65000"/>
                      <a:lumOff val="35000"/>
                      <a:alpha val="0"/>
                    </a:schemeClr>
                  </a:solidFill>
                </a:ln>
                <a:solidFill>
                  <a:srgbClr val="FF0000"/>
                </a:solidFill>
                <a:latin typeface="+mn-ea"/>
                <a:ea typeface="+mn-ea"/>
              </a:rPr>
              <a:t>기반 이미지 검색</a:t>
            </a:r>
            <a:endParaRPr lang="en-US" altLang="ko-KR" sz="1200" b="1" spc="-200" dirty="0" smtClean="0">
              <a:ln>
                <a:solidFill>
                  <a:schemeClr val="tx1">
                    <a:lumMod val="65000"/>
                    <a:lumOff val="35000"/>
                    <a:alpha val="0"/>
                  </a:schemeClr>
                </a:solidFill>
              </a:ln>
              <a:solidFill>
                <a:srgbClr val="FF0000"/>
              </a:solidFill>
              <a:latin typeface="+mn-ea"/>
              <a:ea typeface="+mn-ea"/>
            </a:endParaRPr>
          </a:p>
        </p:txBody>
      </p:sp>
      <p:pic>
        <p:nvPicPr>
          <p:cNvPr id="22" name="Picture 69" descr="공"/>
          <p:cNvPicPr>
            <a:picLocks noChangeAspect="1" noChangeArrowheads="1"/>
          </p:cNvPicPr>
          <p:nvPr/>
        </p:nvPicPr>
        <p:blipFill>
          <a:blip r:embed="rId2" cstate="print">
            <a:lum bright="-6000" contrast="36000"/>
            <a:extLst>
              <a:ext uri="{28A0092B-C50C-407E-A947-70E740481C1C}">
                <a14:useLocalDpi xmlns:a14="http://schemas.microsoft.com/office/drawing/2010/main" val="0"/>
              </a:ext>
            </a:extLst>
          </a:blip>
          <a:srcRect/>
          <a:stretch>
            <a:fillRect/>
          </a:stretch>
        </p:blipFill>
        <p:spPr bwMode="auto">
          <a:xfrm>
            <a:off x="1159916" y="4966391"/>
            <a:ext cx="144463" cy="136525"/>
          </a:xfrm>
          <a:prstGeom prst="rect">
            <a:avLst/>
          </a:prstGeom>
          <a:noFill/>
          <a:extLst>
            <a:ext uri="{909E8E84-426E-40DD-AFC4-6F175D3DCCD1}">
              <a14:hiddenFill xmlns:a14="http://schemas.microsoft.com/office/drawing/2010/main">
                <a:solidFill>
                  <a:schemeClr val="hlink"/>
                </a:solidFill>
              </a14:hiddenFill>
            </a:ext>
          </a:extLst>
        </p:spPr>
      </p:pic>
      <p:pic>
        <p:nvPicPr>
          <p:cNvPr id="27" name="Picture 69" descr="공"/>
          <p:cNvPicPr>
            <a:picLocks noChangeAspect="1" noChangeArrowheads="1"/>
          </p:cNvPicPr>
          <p:nvPr/>
        </p:nvPicPr>
        <p:blipFill>
          <a:blip r:embed="rId2" cstate="print">
            <a:lum bright="-6000" contrast="36000"/>
            <a:extLst>
              <a:ext uri="{28A0092B-C50C-407E-A947-70E740481C1C}">
                <a14:useLocalDpi xmlns:a14="http://schemas.microsoft.com/office/drawing/2010/main" val="0"/>
              </a:ext>
            </a:extLst>
          </a:blip>
          <a:srcRect/>
          <a:stretch>
            <a:fillRect/>
          </a:stretch>
        </p:blipFill>
        <p:spPr bwMode="auto">
          <a:xfrm>
            <a:off x="1159659" y="5229200"/>
            <a:ext cx="144463" cy="136525"/>
          </a:xfrm>
          <a:prstGeom prst="rect">
            <a:avLst/>
          </a:prstGeom>
          <a:noFill/>
          <a:extLst>
            <a:ext uri="{909E8E84-426E-40DD-AFC4-6F175D3DCCD1}">
              <a14:hiddenFill xmlns:a14="http://schemas.microsoft.com/office/drawing/2010/main">
                <a:solidFill>
                  <a:schemeClr val="hlink"/>
                </a:solidFill>
              </a14:hiddenFill>
            </a:ext>
          </a:extLst>
        </p:spPr>
      </p:pic>
      <p:grpSp>
        <p:nvGrpSpPr>
          <p:cNvPr id="3" name="그룹 34"/>
          <p:cNvGrpSpPr/>
          <p:nvPr/>
        </p:nvGrpSpPr>
        <p:grpSpPr>
          <a:xfrm>
            <a:off x="966762" y="1142984"/>
            <a:ext cx="7358114" cy="471846"/>
            <a:chOff x="395536" y="1385518"/>
            <a:chExt cx="8496944" cy="471846"/>
          </a:xfrm>
        </p:grpSpPr>
        <p:grpSp>
          <p:nvGrpSpPr>
            <p:cNvPr id="4" name="그룹 200"/>
            <p:cNvGrpSpPr/>
            <p:nvPr/>
          </p:nvGrpSpPr>
          <p:grpSpPr>
            <a:xfrm>
              <a:off x="395536" y="1385518"/>
              <a:ext cx="8496944" cy="471846"/>
              <a:chOff x="-1085098" y="4293096"/>
              <a:chExt cx="5193516" cy="374484"/>
            </a:xfrm>
          </p:grpSpPr>
          <p:sp>
            <p:nvSpPr>
              <p:cNvPr id="34" name="AutoShape 153"/>
              <p:cNvSpPr>
                <a:spLocks noChangeArrowheads="1"/>
              </p:cNvSpPr>
              <p:nvPr/>
            </p:nvSpPr>
            <p:spPr bwMode="auto">
              <a:xfrm>
                <a:off x="-1085098" y="4293096"/>
                <a:ext cx="5193516" cy="369336"/>
              </a:xfrm>
              <a:prstGeom prst="roundRect">
                <a:avLst>
                  <a:gd name="adj" fmla="val 5890"/>
                </a:avLst>
              </a:prstGeom>
              <a:gradFill flip="none" rotWithShape="1">
                <a:gsLst>
                  <a:gs pos="0">
                    <a:srgbClr val="D6ECFF">
                      <a:lumMod val="50000"/>
                      <a:shade val="30000"/>
                      <a:satMod val="115000"/>
                    </a:srgbClr>
                  </a:gs>
                  <a:gs pos="50000">
                    <a:srgbClr val="D6ECFF">
                      <a:lumMod val="50000"/>
                      <a:shade val="67500"/>
                      <a:satMod val="115000"/>
                    </a:srgbClr>
                  </a:gs>
                  <a:gs pos="100000">
                    <a:srgbClr val="D6ECFF">
                      <a:lumMod val="50000"/>
                      <a:shade val="100000"/>
                      <a:satMod val="115000"/>
                    </a:srgbClr>
                  </a:gs>
                </a:gsLst>
                <a:lin ang="16200000" scaled="1"/>
                <a:tileRect/>
              </a:gradFill>
              <a:ln w="25400">
                <a:solidFill>
                  <a:sysClr val="window" lastClr="FFFFFF"/>
                </a:solidFill>
                <a:round/>
                <a:headEnd/>
                <a:tailEnd/>
              </a:ln>
              <a:effectLst>
                <a:outerShdw blurRad="127000" dir="2700000" algn="tl" rotWithShape="0">
                  <a:srgbClr val="D6ECFF">
                    <a:lumMod val="25000"/>
                    <a:alpha val="40000"/>
                  </a:srgbClr>
                </a:outerShdw>
              </a:effectLst>
            </p:spPr>
            <p:txBody>
              <a:bodyPr wrap="none" tIns="108000" anchor="ctr" anchorCtr="0">
                <a:scene3d>
                  <a:camera prst="orthographicFront"/>
                  <a:lightRig rig="threePt" dir="t"/>
                </a:scene3d>
                <a:sp3d extrusionH="57150" contourW="31750">
                  <a:bevelT w="0" prst="coolSlant"/>
                </a:sp3d>
              </a:bodyPr>
              <a:lstStyle/>
              <a:p>
                <a:pPr marL="0" marR="0" lvl="0" indent="-180975" defTabSz="914400" eaLnBrk="1" fontAlgn="auto" latinLnBrk="0" hangingPunct="1">
                  <a:lnSpc>
                    <a:spcPct val="80000"/>
                  </a:lnSpc>
                  <a:spcBef>
                    <a:spcPts val="0"/>
                  </a:spcBef>
                  <a:spcAft>
                    <a:spcPts val="0"/>
                  </a:spcAft>
                  <a:buClr>
                    <a:srgbClr val="FFFFFF"/>
                  </a:buClr>
                  <a:buSzTx/>
                  <a:buFontTx/>
                  <a:buNone/>
                  <a:tabLst/>
                  <a:defRPr/>
                </a:pPr>
                <a:endParaRPr kumimoji="0" lang="ko-KR" altLang="en-US" kern="0" dirty="0">
                  <a:ln>
                    <a:solidFill>
                      <a:prstClr val="white">
                        <a:alpha val="5000"/>
                      </a:prstClr>
                    </a:solidFill>
                  </a:ln>
                  <a:solidFill>
                    <a:srgbClr val="FFFF00"/>
                  </a:solidFill>
                  <a:effectLst>
                    <a:outerShdw blurRad="266700" dir="2700000" algn="tl" rotWithShape="0">
                      <a:prstClr val="black">
                        <a:alpha val="66000"/>
                      </a:prstClr>
                    </a:outerShdw>
                  </a:effectLst>
                  <a:latin typeface="+mn-ea"/>
                  <a:ea typeface="+mn-ea"/>
                </a:endParaRPr>
              </a:p>
            </p:txBody>
          </p:sp>
          <p:sp>
            <p:nvSpPr>
              <p:cNvPr id="35" name="자유형 204"/>
              <p:cNvSpPr/>
              <p:nvPr/>
            </p:nvSpPr>
            <p:spPr>
              <a:xfrm>
                <a:off x="-1085098" y="4293512"/>
                <a:ext cx="1483862" cy="374068"/>
              </a:xfrm>
              <a:custGeom>
                <a:avLst/>
                <a:gdLst>
                  <a:gd name="connsiteX0" fmla="*/ 0 w 1944216"/>
                  <a:gd name="connsiteY0" fmla="*/ 29480 h 720080"/>
                  <a:gd name="connsiteX1" fmla="*/ 8635 w 1944216"/>
                  <a:gd name="connsiteY1" fmla="*/ 8634 h 720080"/>
                  <a:gd name="connsiteX2" fmla="*/ 29481 w 1944216"/>
                  <a:gd name="connsiteY2" fmla="*/ 0 h 720080"/>
                  <a:gd name="connsiteX3" fmla="*/ 1914736 w 1944216"/>
                  <a:gd name="connsiteY3" fmla="*/ 0 h 720080"/>
                  <a:gd name="connsiteX4" fmla="*/ 1935582 w 1944216"/>
                  <a:gd name="connsiteY4" fmla="*/ 8635 h 720080"/>
                  <a:gd name="connsiteX5" fmla="*/ 1944216 w 1944216"/>
                  <a:gd name="connsiteY5" fmla="*/ 29481 h 720080"/>
                  <a:gd name="connsiteX6" fmla="*/ 1944216 w 1944216"/>
                  <a:gd name="connsiteY6" fmla="*/ 690600 h 720080"/>
                  <a:gd name="connsiteX7" fmla="*/ 1935582 w 1944216"/>
                  <a:gd name="connsiteY7" fmla="*/ 711446 h 720080"/>
                  <a:gd name="connsiteX8" fmla="*/ 1914736 w 1944216"/>
                  <a:gd name="connsiteY8" fmla="*/ 720080 h 720080"/>
                  <a:gd name="connsiteX9" fmla="*/ 29480 w 1944216"/>
                  <a:gd name="connsiteY9" fmla="*/ 720080 h 720080"/>
                  <a:gd name="connsiteX10" fmla="*/ 8634 w 1944216"/>
                  <a:gd name="connsiteY10" fmla="*/ 711445 h 720080"/>
                  <a:gd name="connsiteX11" fmla="*/ 0 w 1944216"/>
                  <a:gd name="connsiteY11" fmla="*/ 690599 h 720080"/>
                  <a:gd name="connsiteX12" fmla="*/ 0 w 1944216"/>
                  <a:gd name="connsiteY12" fmla="*/ 29480 h 720080"/>
                  <a:gd name="connsiteX0" fmla="*/ 0 w 1944216"/>
                  <a:gd name="connsiteY0" fmla="*/ 135945 h 914200"/>
                  <a:gd name="connsiteX1" fmla="*/ 8635 w 1944216"/>
                  <a:gd name="connsiteY1" fmla="*/ 115099 h 914200"/>
                  <a:gd name="connsiteX2" fmla="*/ 29481 w 1944216"/>
                  <a:gd name="connsiteY2" fmla="*/ 106465 h 914200"/>
                  <a:gd name="connsiteX3" fmla="*/ 1914736 w 1944216"/>
                  <a:gd name="connsiteY3" fmla="*/ 106465 h 914200"/>
                  <a:gd name="connsiteX4" fmla="*/ 1935582 w 1944216"/>
                  <a:gd name="connsiteY4" fmla="*/ 115100 h 914200"/>
                  <a:gd name="connsiteX5" fmla="*/ 1944216 w 1944216"/>
                  <a:gd name="connsiteY5" fmla="*/ 797065 h 914200"/>
                  <a:gd name="connsiteX6" fmla="*/ 1935582 w 1944216"/>
                  <a:gd name="connsiteY6" fmla="*/ 817911 h 914200"/>
                  <a:gd name="connsiteX7" fmla="*/ 1914736 w 1944216"/>
                  <a:gd name="connsiteY7" fmla="*/ 826545 h 914200"/>
                  <a:gd name="connsiteX8" fmla="*/ 29480 w 1944216"/>
                  <a:gd name="connsiteY8" fmla="*/ 826545 h 914200"/>
                  <a:gd name="connsiteX9" fmla="*/ 8634 w 1944216"/>
                  <a:gd name="connsiteY9" fmla="*/ 817910 h 914200"/>
                  <a:gd name="connsiteX10" fmla="*/ 0 w 1944216"/>
                  <a:gd name="connsiteY10" fmla="*/ 797064 h 914200"/>
                  <a:gd name="connsiteX11" fmla="*/ 0 w 1944216"/>
                  <a:gd name="connsiteY11" fmla="*/ 135945 h 914200"/>
                  <a:gd name="connsiteX0" fmla="*/ 0 w 2233859"/>
                  <a:gd name="connsiteY0" fmla="*/ 29480 h 809174"/>
                  <a:gd name="connsiteX1" fmla="*/ 8635 w 2233859"/>
                  <a:gd name="connsiteY1" fmla="*/ 8634 h 809174"/>
                  <a:gd name="connsiteX2" fmla="*/ 29481 w 2233859"/>
                  <a:gd name="connsiteY2" fmla="*/ 0 h 809174"/>
                  <a:gd name="connsiteX3" fmla="*/ 1914736 w 2233859"/>
                  <a:gd name="connsiteY3" fmla="*/ 0 h 809174"/>
                  <a:gd name="connsiteX4" fmla="*/ 1944216 w 2233859"/>
                  <a:gd name="connsiteY4" fmla="*/ 690600 h 809174"/>
                  <a:gd name="connsiteX5" fmla="*/ 1935582 w 2233859"/>
                  <a:gd name="connsiteY5" fmla="*/ 711446 h 809174"/>
                  <a:gd name="connsiteX6" fmla="*/ 1914736 w 2233859"/>
                  <a:gd name="connsiteY6" fmla="*/ 720080 h 809174"/>
                  <a:gd name="connsiteX7" fmla="*/ 29480 w 2233859"/>
                  <a:gd name="connsiteY7" fmla="*/ 720080 h 809174"/>
                  <a:gd name="connsiteX8" fmla="*/ 8634 w 2233859"/>
                  <a:gd name="connsiteY8" fmla="*/ 711445 h 809174"/>
                  <a:gd name="connsiteX9" fmla="*/ 0 w 2233859"/>
                  <a:gd name="connsiteY9" fmla="*/ 690599 h 809174"/>
                  <a:gd name="connsiteX10" fmla="*/ 0 w 2233859"/>
                  <a:gd name="connsiteY10" fmla="*/ 29480 h 809174"/>
                  <a:gd name="connsiteX0" fmla="*/ 0 w 2232420"/>
                  <a:gd name="connsiteY0" fmla="*/ 29480 h 720080"/>
                  <a:gd name="connsiteX1" fmla="*/ 8635 w 2232420"/>
                  <a:gd name="connsiteY1" fmla="*/ 8634 h 720080"/>
                  <a:gd name="connsiteX2" fmla="*/ 29481 w 2232420"/>
                  <a:gd name="connsiteY2" fmla="*/ 0 h 720080"/>
                  <a:gd name="connsiteX3" fmla="*/ 1914736 w 2232420"/>
                  <a:gd name="connsiteY3" fmla="*/ 0 h 720080"/>
                  <a:gd name="connsiteX4" fmla="*/ 1935582 w 2232420"/>
                  <a:gd name="connsiteY4" fmla="*/ 711446 h 720080"/>
                  <a:gd name="connsiteX5" fmla="*/ 1914736 w 2232420"/>
                  <a:gd name="connsiteY5" fmla="*/ 720080 h 720080"/>
                  <a:gd name="connsiteX6" fmla="*/ 29480 w 2232420"/>
                  <a:gd name="connsiteY6" fmla="*/ 720080 h 720080"/>
                  <a:gd name="connsiteX7" fmla="*/ 8634 w 2232420"/>
                  <a:gd name="connsiteY7" fmla="*/ 711445 h 720080"/>
                  <a:gd name="connsiteX8" fmla="*/ 0 w 2232420"/>
                  <a:gd name="connsiteY8" fmla="*/ 690599 h 720080"/>
                  <a:gd name="connsiteX9" fmla="*/ 0 w 2232420"/>
                  <a:gd name="connsiteY9"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914736 w 2228945"/>
                  <a:gd name="connsiteY4" fmla="*/ 720080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224137 w 2228945"/>
                  <a:gd name="connsiteY4" fmla="*/ 720079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224137 w 2228945"/>
                  <a:gd name="connsiteY4" fmla="*/ 720079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1914736"/>
                  <a:gd name="connsiteY0" fmla="*/ 29480 h 720080"/>
                  <a:gd name="connsiteX1" fmla="*/ 8635 w 1914736"/>
                  <a:gd name="connsiteY1" fmla="*/ 8634 h 720080"/>
                  <a:gd name="connsiteX2" fmla="*/ 29481 w 1914736"/>
                  <a:gd name="connsiteY2" fmla="*/ 0 h 720080"/>
                  <a:gd name="connsiteX3" fmla="*/ 1914736 w 1914736"/>
                  <a:gd name="connsiteY3" fmla="*/ 0 h 720080"/>
                  <a:gd name="connsiteX4" fmla="*/ 1224137 w 1914736"/>
                  <a:gd name="connsiteY4" fmla="*/ 720079 h 720080"/>
                  <a:gd name="connsiteX5" fmla="*/ 29480 w 1914736"/>
                  <a:gd name="connsiteY5" fmla="*/ 720080 h 720080"/>
                  <a:gd name="connsiteX6" fmla="*/ 8634 w 1914736"/>
                  <a:gd name="connsiteY6" fmla="*/ 711445 h 720080"/>
                  <a:gd name="connsiteX7" fmla="*/ 0 w 1914736"/>
                  <a:gd name="connsiteY7" fmla="*/ 690599 h 720080"/>
                  <a:gd name="connsiteX8" fmla="*/ 0 w 1914736"/>
                  <a:gd name="connsiteY8" fmla="*/ 29480 h 720080"/>
                  <a:gd name="connsiteX0" fmla="*/ 0 w 1914736"/>
                  <a:gd name="connsiteY0" fmla="*/ 29480 h 720080"/>
                  <a:gd name="connsiteX1" fmla="*/ 8635 w 1914736"/>
                  <a:gd name="connsiteY1" fmla="*/ 8634 h 720080"/>
                  <a:gd name="connsiteX2" fmla="*/ 29481 w 1914736"/>
                  <a:gd name="connsiteY2" fmla="*/ 0 h 720080"/>
                  <a:gd name="connsiteX3" fmla="*/ 1914736 w 1914736"/>
                  <a:gd name="connsiteY3" fmla="*/ 0 h 720080"/>
                  <a:gd name="connsiteX4" fmla="*/ 1224137 w 1914736"/>
                  <a:gd name="connsiteY4" fmla="*/ 720079 h 720080"/>
                  <a:gd name="connsiteX5" fmla="*/ 29480 w 1914736"/>
                  <a:gd name="connsiteY5" fmla="*/ 720080 h 720080"/>
                  <a:gd name="connsiteX6" fmla="*/ 8634 w 1914736"/>
                  <a:gd name="connsiteY6" fmla="*/ 711445 h 720080"/>
                  <a:gd name="connsiteX7" fmla="*/ 0 w 1914736"/>
                  <a:gd name="connsiteY7" fmla="*/ 690599 h 720080"/>
                  <a:gd name="connsiteX8" fmla="*/ 0 w 1914736"/>
                  <a:gd name="connsiteY8" fmla="*/ 29480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736" h="720080">
                    <a:moveTo>
                      <a:pt x="0" y="29480"/>
                    </a:moveTo>
                    <a:cubicBezTo>
                      <a:pt x="0" y="21661"/>
                      <a:pt x="3106" y="14163"/>
                      <a:pt x="8635" y="8634"/>
                    </a:cubicBezTo>
                    <a:cubicBezTo>
                      <a:pt x="14164" y="3105"/>
                      <a:pt x="21662" y="0"/>
                      <a:pt x="29481" y="0"/>
                    </a:cubicBezTo>
                    <a:lnTo>
                      <a:pt x="1914736" y="0"/>
                    </a:lnTo>
                    <a:cubicBezTo>
                      <a:pt x="1569180" y="131494"/>
                      <a:pt x="1387854" y="395359"/>
                      <a:pt x="1224137" y="720079"/>
                    </a:cubicBezTo>
                    <a:lnTo>
                      <a:pt x="29480" y="720080"/>
                    </a:lnTo>
                    <a:cubicBezTo>
                      <a:pt x="21661" y="720080"/>
                      <a:pt x="14163" y="716974"/>
                      <a:pt x="8634" y="711445"/>
                    </a:cubicBezTo>
                    <a:cubicBezTo>
                      <a:pt x="3105" y="705916"/>
                      <a:pt x="0" y="698418"/>
                      <a:pt x="0" y="690599"/>
                    </a:cubicBezTo>
                    <a:lnTo>
                      <a:pt x="0" y="29480"/>
                    </a:lnTo>
                    <a:close/>
                  </a:path>
                </a:pathLst>
              </a:custGeom>
              <a:solidFill>
                <a:sysClr val="window" lastClr="FFFFFF">
                  <a:alpha val="20000"/>
                </a:sysClr>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smtClean="0">
                  <a:ln>
                    <a:noFill/>
                  </a:ln>
                  <a:solidFill>
                    <a:prstClr val="white"/>
                  </a:solidFill>
                  <a:effectLst/>
                  <a:uLnTx/>
                  <a:uFillTx/>
                  <a:latin typeface="+mn-ea"/>
                  <a:ea typeface="+mn-ea"/>
                  <a:cs typeface="+mn-cs"/>
                </a:endParaRPr>
              </a:p>
            </p:txBody>
          </p:sp>
        </p:grpSp>
        <p:sp>
          <p:nvSpPr>
            <p:cNvPr id="33" name="TextBox 32"/>
            <p:cNvSpPr txBox="1"/>
            <p:nvPr/>
          </p:nvSpPr>
          <p:spPr>
            <a:xfrm>
              <a:off x="524858" y="1457525"/>
              <a:ext cx="7931833" cy="338554"/>
            </a:xfrm>
            <a:prstGeom prst="rect">
              <a:avLst/>
            </a:prstGeom>
            <a:noFill/>
          </p:spPr>
          <p:txBody>
            <a:bodyPr wrap="square" rtlCol="0" anchor="ctr">
              <a:spAutoFit/>
            </a:bodyPr>
            <a:lstStyle/>
            <a:p>
              <a:pPr lvl="0"/>
              <a:r>
                <a:rPr kumimoji="0" lang="ko-KR" altLang="en-US" sz="1600" b="1" kern="0" dirty="0" smtClean="0">
                  <a:ln>
                    <a:solidFill>
                      <a:prstClr val="white">
                        <a:alpha val="5000"/>
                      </a:prstClr>
                    </a:solidFill>
                  </a:ln>
                  <a:solidFill>
                    <a:schemeClr val="bg1"/>
                  </a:solidFill>
                  <a:effectLst>
                    <a:outerShdw blurRad="266700" dir="2700000" algn="tl" rotWithShape="0">
                      <a:prstClr val="black">
                        <a:alpha val="66000"/>
                      </a:prstClr>
                    </a:outerShdw>
                  </a:effectLst>
                  <a:latin typeface="+mn-ea"/>
                  <a:ea typeface="+mn-ea"/>
                </a:rPr>
                <a:t>보험사 데이터 분석 지원</a:t>
              </a:r>
              <a:endParaRPr kumimoji="0" lang="ko-KR" altLang="en-US" sz="1600" b="1" kern="0" dirty="0">
                <a:ln>
                  <a:solidFill>
                    <a:prstClr val="white">
                      <a:alpha val="5000"/>
                    </a:prstClr>
                  </a:solidFill>
                </a:ln>
                <a:solidFill>
                  <a:schemeClr val="bg1"/>
                </a:solidFill>
                <a:effectLst>
                  <a:outerShdw blurRad="266700" dir="2700000" algn="tl" rotWithShape="0">
                    <a:prstClr val="black">
                      <a:alpha val="66000"/>
                    </a:prstClr>
                  </a:outerShdw>
                </a:effectLst>
                <a:latin typeface="+mn-ea"/>
                <a:ea typeface="+mn-ea"/>
              </a:endParaRPr>
            </a:p>
          </p:txBody>
        </p:sp>
      </p:grpSp>
      <p:pic>
        <p:nvPicPr>
          <p:cNvPr id="5121" name="_x477350248" descr="EMB000050845ee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65027" y="2234644"/>
            <a:ext cx="3013546" cy="177604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그룹 7"/>
          <p:cNvGrpSpPr/>
          <p:nvPr/>
        </p:nvGrpSpPr>
        <p:grpSpPr>
          <a:xfrm>
            <a:off x="5159616" y="1972022"/>
            <a:ext cx="2713200" cy="2301291"/>
            <a:chOff x="5739239" y="2314864"/>
            <a:chExt cx="4709066" cy="3994150"/>
          </a:xfrm>
        </p:grpSpPr>
        <p:pic>
          <p:nvPicPr>
            <p:cNvPr id="5126" name="_x477351768" descr="EMB000050845ee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9239" y="2333914"/>
              <a:ext cx="2306638" cy="3975100"/>
            </a:xfrm>
            <a:prstGeom prst="rect">
              <a:avLst/>
            </a:prstGeom>
            <a:noFill/>
            <a:extLst>
              <a:ext uri="{909E8E84-426E-40DD-AFC4-6F175D3DCCD1}">
                <a14:hiddenFill xmlns:a14="http://schemas.microsoft.com/office/drawing/2010/main">
                  <a:solidFill>
                    <a:srgbClr val="FFFFFF"/>
                  </a:solidFill>
                </a14:hiddenFill>
              </a:ext>
            </a:extLst>
          </p:spPr>
        </p:pic>
        <p:pic>
          <p:nvPicPr>
            <p:cNvPr id="5125" name="_x477349848" descr="EMB000050845ee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00392" y="2314864"/>
              <a:ext cx="2347913" cy="3889375"/>
            </a:xfrm>
            <a:prstGeom prst="rect">
              <a:avLst/>
            </a:prstGeom>
            <a:noFill/>
            <a:extLst>
              <a:ext uri="{909E8E84-426E-40DD-AFC4-6F175D3DCCD1}">
                <a14:hiddenFill xmlns:a14="http://schemas.microsoft.com/office/drawing/2010/main">
                  <a:solidFill>
                    <a:srgbClr val="FFFFFF"/>
                  </a:solidFill>
                </a14:hiddenFill>
              </a:ext>
            </a:extLst>
          </p:spPr>
        </p:pic>
      </p:grpSp>
      <p:pic>
        <p:nvPicPr>
          <p:cNvPr id="32" name="Picture 69" descr="공"/>
          <p:cNvPicPr>
            <a:picLocks noChangeAspect="1" noChangeArrowheads="1"/>
          </p:cNvPicPr>
          <p:nvPr/>
        </p:nvPicPr>
        <p:blipFill>
          <a:blip r:embed="rId2" cstate="print">
            <a:lum bright="-6000" contrast="36000"/>
            <a:extLst>
              <a:ext uri="{28A0092B-C50C-407E-A947-70E740481C1C}">
                <a14:useLocalDpi xmlns:a14="http://schemas.microsoft.com/office/drawing/2010/main" val="0"/>
              </a:ext>
            </a:extLst>
          </a:blip>
          <a:srcRect/>
          <a:stretch>
            <a:fillRect/>
          </a:stretch>
        </p:blipFill>
        <p:spPr bwMode="auto">
          <a:xfrm>
            <a:off x="1160192" y="5488147"/>
            <a:ext cx="144463" cy="136525"/>
          </a:xfrm>
          <a:prstGeom prst="rect">
            <a:avLst/>
          </a:prstGeom>
          <a:noFill/>
          <a:extLst>
            <a:ext uri="{909E8E84-426E-40DD-AFC4-6F175D3DCCD1}">
              <a14:hiddenFill xmlns:a14="http://schemas.microsoft.com/office/drawing/2010/main">
                <a:solidFill>
                  <a:schemeClr val="hlink"/>
                </a:solidFill>
              </a14:hiddenFill>
            </a:ext>
          </a:extLst>
        </p:spPr>
      </p:pic>
    </p:spTree>
    <p:extLst>
      <p:ext uri="{BB962C8B-B14F-4D97-AF65-F5344CB8AC3E}">
        <p14:creationId xmlns:p14="http://schemas.microsoft.com/office/powerpoint/2010/main" val="32906584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0"/>
          </p:nvPr>
        </p:nvSpPr>
        <p:spPr/>
        <p:txBody>
          <a:bodyPr anchor="ctr"/>
          <a:lstStyle/>
          <a:p>
            <a:r>
              <a:rPr lang="ko-KR" altLang="en-US" sz="2800" dirty="0" smtClean="0">
                <a:latin typeface="+mn-ea"/>
              </a:rPr>
              <a:t>해외관광 리뷰 텍스트 </a:t>
            </a:r>
            <a:r>
              <a:rPr lang="ko-KR" altLang="en-US" sz="2800" dirty="0" err="1" smtClean="0">
                <a:latin typeface="+mn-ea"/>
              </a:rPr>
              <a:t>마이닝</a:t>
            </a:r>
            <a:r>
              <a:rPr lang="ko-KR" altLang="en-US" sz="2800" dirty="0" smtClean="0">
                <a:latin typeface="+mn-ea"/>
              </a:rPr>
              <a:t> </a:t>
            </a:r>
            <a:r>
              <a:rPr lang="en-US" altLang="ko-KR" sz="2800" dirty="0" smtClean="0">
                <a:latin typeface="+mn-ea"/>
              </a:rPr>
              <a:t>– F</a:t>
            </a:r>
            <a:r>
              <a:rPr lang="ko-KR" altLang="en-US" sz="2800" smtClean="0">
                <a:latin typeface="+mn-ea"/>
              </a:rPr>
              <a:t>사</a:t>
            </a:r>
            <a:endParaRPr lang="ko-KR" altLang="en-US" sz="2000" spc="0" dirty="0">
              <a:solidFill>
                <a:srgbClr val="FF0000"/>
              </a:solidFill>
              <a:latin typeface="+mn-ea"/>
            </a:endParaRPr>
          </a:p>
        </p:txBody>
      </p:sp>
      <p:sp>
        <p:nvSpPr>
          <p:cNvPr id="11" name="직사각형 10"/>
          <p:cNvSpPr/>
          <p:nvPr/>
        </p:nvSpPr>
        <p:spPr>
          <a:xfrm>
            <a:off x="971600" y="1667141"/>
            <a:ext cx="3600400" cy="4327222"/>
          </a:xfrm>
          <a:prstGeom prst="rect">
            <a:avLst/>
          </a:prstGeom>
          <a:solidFill>
            <a:schemeClr val="bg1">
              <a:lumMod val="75000"/>
              <a:alpha val="49000"/>
            </a:schemeClr>
          </a:solidFill>
          <a:ln>
            <a:no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endParaRPr lang="en-US" altLang="ko-KR" sz="1000" dirty="0" smtClean="0">
              <a:solidFill>
                <a:schemeClr val="tx1"/>
              </a:solidFill>
              <a:latin typeface="+mn-ea"/>
            </a:endParaRPr>
          </a:p>
          <a:p>
            <a:endParaRPr lang="en-US" altLang="ko-KR" sz="1000" dirty="0" smtClean="0">
              <a:solidFill>
                <a:schemeClr val="tx1"/>
              </a:solidFill>
              <a:latin typeface="+mn-ea"/>
            </a:endParaRPr>
          </a:p>
          <a:p>
            <a:endParaRPr lang="en-US" altLang="ko-KR" sz="1000" dirty="0" smtClean="0">
              <a:solidFill>
                <a:schemeClr val="tx1"/>
              </a:solidFill>
              <a:latin typeface="+mn-ea"/>
            </a:endParaRPr>
          </a:p>
          <a:p>
            <a:endParaRPr lang="en-US" altLang="ko-KR" sz="1000" dirty="0">
              <a:solidFill>
                <a:schemeClr val="tx1"/>
              </a:solidFill>
              <a:latin typeface="+mn-ea"/>
            </a:endParaRPr>
          </a:p>
        </p:txBody>
      </p:sp>
      <p:sp>
        <p:nvSpPr>
          <p:cNvPr id="12" name="직사각형 11"/>
          <p:cNvSpPr/>
          <p:nvPr/>
        </p:nvSpPr>
        <p:spPr>
          <a:xfrm>
            <a:off x="4716016" y="1667141"/>
            <a:ext cx="3600400" cy="4327222"/>
          </a:xfrm>
          <a:prstGeom prst="rect">
            <a:avLst/>
          </a:prstGeom>
          <a:solidFill>
            <a:schemeClr val="bg1">
              <a:lumMod val="75000"/>
              <a:alpha val="49000"/>
            </a:schemeClr>
          </a:solidFill>
          <a:ln>
            <a:no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endParaRPr lang="en-US" altLang="ko-KR" sz="1000" dirty="0" smtClean="0">
              <a:solidFill>
                <a:schemeClr val="tx1"/>
              </a:solidFill>
              <a:latin typeface="+mn-ea"/>
            </a:endParaRPr>
          </a:p>
          <a:p>
            <a:endParaRPr lang="en-US" altLang="ko-KR" sz="1000" dirty="0" smtClean="0">
              <a:solidFill>
                <a:schemeClr val="tx1"/>
              </a:solidFill>
              <a:latin typeface="+mn-ea"/>
            </a:endParaRPr>
          </a:p>
          <a:p>
            <a:endParaRPr lang="en-US" altLang="ko-KR" sz="1000" dirty="0" smtClean="0">
              <a:solidFill>
                <a:schemeClr val="tx1"/>
              </a:solidFill>
              <a:latin typeface="+mn-ea"/>
            </a:endParaRPr>
          </a:p>
          <a:p>
            <a:endParaRPr lang="en-US" altLang="ko-KR" sz="1000" dirty="0">
              <a:solidFill>
                <a:schemeClr val="tx1"/>
              </a:solidFill>
              <a:latin typeface="+mn-ea"/>
            </a:endParaRPr>
          </a:p>
        </p:txBody>
      </p:sp>
      <p:sp>
        <p:nvSpPr>
          <p:cNvPr id="13" name="직사각형 12"/>
          <p:cNvSpPr/>
          <p:nvPr/>
        </p:nvSpPr>
        <p:spPr>
          <a:xfrm>
            <a:off x="4932040" y="1880689"/>
            <a:ext cx="3168352" cy="259476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endParaRPr>
          </a:p>
        </p:txBody>
      </p:sp>
      <p:sp>
        <p:nvSpPr>
          <p:cNvPr id="14" name="직사각형 13"/>
          <p:cNvSpPr/>
          <p:nvPr/>
        </p:nvSpPr>
        <p:spPr>
          <a:xfrm>
            <a:off x="1187624" y="1880689"/>
            <a:ext cx="3168352" cy="259476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endParaRPr>
          </a:p>
        </p:txBody>
      </p:sp>
      <p:pic>
        <p:nvPicPr>
          <p:cNvPr id="15" name="Picture 69" descr="공"/>
          <p:cNvPicPr>
            <a:picLocks noChangeAspect="1" noChangeArrowheads="1"/>
          </p:cNvPicPr>
          <p:nvPr/>
        </p:nvPicPr>
        <p:blipFill>
          <a:blip r:embed="rId2" cstate="print">
            <a:lum bright="-6000" contrast="36000"/>
            <a:extLst>
              <a:ext uri="{28A0092B-C50C-407E-A947-70E740481C1C}">
                <a14:useLocalDpi xmlns:a14="http://schemas.microsoft.com/office/drawing/2010/main" val="0"/>
              </a:ext>
            </a:extLst>
          </a:blip>
          <a:srcRect/>
          <a:stretch>
            <a:fillRect/>
          </a:stretch>
        </p:blipFill>
        <p:spPr bwMode="auto">
          <a:xfrm>
            <a:off x="1160192" y="4794821"/>
            <a:ext cx="144463" cy="136525"/>
          </a:xfrm>
          <a:prstGeom prst="rect">
            <a:avLst/>
          </a:prstGeom>
          <a:noFill/>
          <a:extLst>
            <a:ext uri="{909E8E84-426E-40DD-AFC4-6F175D3DCCD1}">
              <a14:hiddenFill xmlns:a14="http://schemas.microsoft.com/office/drawing/2010/main">
                <a:solidFill>
                  <a:schemeClr val="hlink"/>
                </a:solidFill>
              </a14:hiddenFill>
            </a:ext>
          </a:extLst>
        </p:spPr>
      </p:pic>
      <p:sp>
        <p:nvSpPr>
          <p:cNvPr id="16" name="직사각형 15"/>
          <p:cNvSpPr/>
          <p:nvPr/>
        </p:nvSpPr>
        <p:spPr>
          <a:xfrm>
            <a:off x="5030444" y="4728691"/>
            <a:ext cx="3087200" cy="907941"/>
          </a:xfrm>
          <a:prstGeom prst="rect">
            <a:avLst/>
          </a:prstGeom>
        </p:spPr>
        <p:txBody>
          <a:bodyPr wrap="square">
            <a:spAutoFit/>
          </a:bodyPr>
          <a:lstStyle/>
          <a:p>
            <a:pPr algn="just">
              <a:spcAft>
                <a:spcPts val="600"/>
              </a:spcAft>
            </a:pPr>
            <a:r>
              <a:rPr lang="ko-KR" altLang="en-US" sz="1200" b="1" spc="-200" dirty="0">
                <a:ln>
                  <a:solidFill>
                    <a:schemeClr val="tx1">
                      <a:lumMod val="65000"/>
                      <a:lumOff val="35000"/>
                      <a:alpha val="0"/>
                    </a:schemeClr>
                  </a:solidFill>
                </a:ln>
                <a:solidFill>
                  <a:schemeClr val="tx2"/>
                </a:solidFill>
                <a:latin typeface="+mn-ea"/>
                <a:ea typeface="+mn-ea"/>
              </a:rPr>
              <a:t>중국인 관광객의 제주 여행 기록을 분석하여 인기 관광지 정보 도출 후 상품 기획 시 중국인 관광객의 제주관광 동향 참고 용도로 </a:t>
            </a:r>
            <a:r>
              <a:rPr lang="ko-KR" altLang="en-US" sz="1200" b="1" spc="-200" dirty="0" smtClean="0">
                <a:ln>
                  <a:solidFill>
                    <a:schemeClr val="tx1">
                      <a:lumMod val="65000"/>
                      <a:lumOff val="35000"/>
                      <a:alpha val="0"/>
                    </a:schemeClr>
                  </a:solidFill>
                </a:ln>
                <a:solidFill>
                  <a:schemeClr val="tx2"/>
                </a:solidFill>
                <a:latin typeface="+mn-ea"/>
                <a:ea typeface="+mn-ea"/>
              </a:rPr>
              <a:t>활용</a:t>
            </a:r>
            <a:endParaRPr lang="en-US" altLang="ko-KR" sz="1200" b="1" spc="-200" dirty="0" smtClean="0">
              <a:ln>
                <a:solidFill>
                  <a:schemeClr val="tx1">
                    <a:lumMod val="65000"/>
                    <a:lumOff val="35000"/>
                    <a:alpha val="0"/>
                  </a:schemeClr>
                </a:solidFill>
              </a:ln>
              <a:solidFill>
                <a:schemeClr val="tx2"/>
              </a:solidFill>
              <a:latin typeface="+mn-ea"/>
              <a:ea typeface="+mn-ea"/>
            </a:endParaRPr>
          </a:p>
          <a:p>
            <a:pPr algn="just">
              <a:spcAft>
                <a:spcPts val="600"/>
              </a:spcAft>
            </a:pPr>
            <a:r>
              <a:rPr lang="ko-KR" altLang="en-US" sz="1200" b="1" spc="-200" dirty="0" smtClean="0">
                <a:ln>
                  <a:solidFill>
                    <a:schemeClr val="tx1">
                      <a:lumMod val="65000"/>
                      <a:lumOff val="35000"/>
                      <a:alpha val="0"/>
                    </a:schemeClr>
                  </a:solidFill>
                </a:ln>
                <a:solidFill>
                  <a:schemeClr val="tx2"/>
                </a:solidFill>
                <a:latin typeface="+mn-ea"/>
                <a:ea typeface="+mn-ea"/>
              </a:rPr>
              <a:t>현재 사업화 </a:t>
            </a:r>
            <a:r>
              <a:rPr lang="ko-KR" altLang="en-US" sz="1200" b="1" spc="-200" dirty="0" err="1" smtClean="0">
                <a:ln>
                  <a:solidFill>
                    <a:schemeClr val="tx1">
                      <a:lumMod val="65000"/>
                      <a:lumOff val="35000"/>
                      <a:alpha val="0"/>
                    </a:schemeClr>
                  </a:solidFill>
                </a:ln>
                <a:solidFill>
                  <a:schemeClr val="tx2"/>
                </a:solidFill>
                <a:latin typeface="+mn-ea"/>
                <a:ea typeface="+mn-ea"/>
              </a:rPr>
              <a:t>진행중</a:t>
            </a:r>
            <a:endParaRPr lang="ko-KR" altLang="en-US" sz="1200" b="1" spc="-200" dirty="0">
              <a:ln>
                <a:solidFill>
                  <a:schemeClr val="tx1">
                    <a:lumMod val="65000"/>
                    <a:lumOff val="35000"/>
                    <a:alpha val="0"/>
                  </a:schemeClr>
                </a:solidFill>
              </a:ln>
              <a:solidFill>
                <a:schemeClr val="tx2"/>
              </a:solidFill>
              <a:latin typeface="+mn-ea"/>
              <a:ea typeface="+mn-ea"/>
            </a:endParaRPr>
          </a:p>
        </p:txBody>
      </p:sp>
      <p:pic>
        <p:nvPicPr>
          <p:cNvPr id="17" name="Picture 69" descr="공"/>
          <p:cNvPicPr>
            <a:picLocks noChangeAspect="1" noChangeArrowheads="1"/>
          </p:cNvPicPr>
          <p:nvPr/>
        </p:nvPicPr>
        <p:blipFill>
          <a:blip r:embed="rId2" cstate="print">
            <a:lum bright="-6000" contrast="36000"/>
            <a:extLst>
              <a:ext uri="{28A0092B-C50C-407E-A947-70E740481C1C}">
                <a14:useLocalDpi xmlns:a14="http://schemas.microsoft.com/office/drawing/2010/main" val="0"/>
              </a:ext>
            </a:extLst>
          </a:blip>
          <a:srcRect/>
          <a:stretch>
            <a:fillRect/>
          </a:stretch>
        </p:blipFill>
        <p:spPr bwMode="auto">
          <a:xfrm>
            <a:off x="4921413" y="4808295"/>
            <a:ext cx="144463" cy="136525"/>
          </a:xfrm>
          <a:prstGeom prst="rect">
            <a:avLst/>
          </a:prstGeom>
          <a:noFill/>
          <a:extLst>
            <a:ext uri="{909E8E84-426E-40DD-AFC4-6F175D3DCCD1}">
              <a14:hiddenFill xmlns:a14="http://schemas.microsoft.com/office/drawing/2010/main">
                <a:solidFill>
                  <a:schemeClr val="hlink"/>
                </a:solidFill>
              </a14:hiddenFill>
            </a:ext>
          </a:extLst>
        </p:spPr>
      </p:pic>
      <p:pic>
        <p:nvPicPr>
          <p:cNvPr id="18" name="Picture 69" descr="공"/>
          <p:cNvPicPr>
            <a:picLocks noChangeAspect="1" noChangeArrowheads="1"/>
          </p:cNvPicPr>
          <p:nvPr/>
        </p:nvPicPr>
        <p:blipFill>
          <a:blip r:embed="rId2" cstate="print">
            <a:lum bright="-6000" contrast="36000"/>
            <a:extLst>
              <a:ext uri="{28A0092B-C50C-407E-A947-70E740481C1C}">
                <a14:useLocalDpi xmlns:a14="http://schemas.microsoft.com/office/drawing/2010/main" val="0"/>
              </a:ext>
            </a:extLst>
          </a:blip>
          <a:srcRect/>
          <a:stretch>
            <a:fillRect/>
          </a:stretch>
        </p:blipFill>
        <p:spPr bwMode="auto">
          <a:xfrm>
            <a:off x="4921860" y="5417180"/>
            <a:ext cx="144463" cy="136525"/>
          </a:xfrm>
          <a:prstGeom prst="rect">
            <a:avLst/>
          </a:prstGeom>
          <a:noFill/>
          <a:extLst>
            <a:ext uri="{909E8E84-426E-40DD-AFC4-6F175D3DCCD1}">
              <a14:hiddenFill xmlns:a14="http://schemas.microsoft.com/office/drawing/2010/main">
                <a:solidFill>
                  <a:schemeClr val="hlink"/>
                </a:solidFill>
              </a14:hiddenFill>
            </a:ext>
          </a:extLst>
        </p:spPr>
      </p:pic>
      <p:sp>
        <p:nvSpPr>
          <p:cNvPr id="21" name="직사각형 20"/>
          <p:cNvSpPr/>
          <p:nvPr/>
        </p:nvSpPr>
        <p:spPr>
          <a:xfrm>
            <a:off x="1250837" y="4725144"/>
            <a:ext cx="3087200" cy="1061829"/>
          </a:xfrm>
          <a:prstGeom prst="rect">
            <a:avLst/>
          </a:prstGeom>
        </p:spPr>
        <p:txBody>
          <a:bodyPr wrap="square">
            <a:spAutoFit/>
          </a:bodyPr>
          <a:lstStyle/>
          <a:p>
            <a:pPr algn="just">
              <a:spcAft>
                <a:spcPts val="600"/>
              </a:spcAft>
            </a:pPr>
            <a:r>
              <a:rPr lang="en-US" altLang="ko-KR" sz="1200" b="1" spc="-200" dirty="0" smtClean="0">
                <a:ln>
                  <a:solidFill>
                    <a:schemeClr val="tx1">
                      <a:lumMod val="65000"/>
                      <a:lumOff val="35000"/>
                      <a:alpha val="0"/>
                    </a:schemeClr>
                  </a:solidFill>
                </a:ln>
                <a:solidFill>
                  <a:srgbClr val="FF0000"/>
                </a:solidFill>
                <a:latin typeface="+mn-ea"/>
                <a:ea typeface="+mn-ea"/>
              </a:rPr>
              <a:t>5</a:t>
            </a:r>
            <a:r>
              <a:rPr lang="ko-KR" altLang="en-US" sz="1200" b="1" spc="-200" dirty="0">
                <a:ln>
                  <a:solidFill>
                    <a:schemeClr val="tx1">
                      <a:lumMod val="65000"/>
                      <a:lumOff val="35000"/>
                      <a:alpha val="0"/>
                    </a:schemeClr>
                  </a:solidFill>
                </a:ln>
                <a:solidFill>
                  <a:srgbClr val="FF0000"/>
                </a:solidFill>
                <a:latin typeface="+mn-ea"/>
                <a:ea typeface="+mn-ea"/>
              </a:rPr>
              <a:t>개 </a:t>
            </a:r>
            <a:r>
              <a:rPr lang="ko-KR" altLang="en-US" sz="1200" b="1" spc="-200" dirty="0" smtClean="0">
                <a:ln>
                  <a:solidFill>
                    <a:schemeClr val="tx1">
                      <a:lumMod val="65000"/>
                      <a:lumOff val="35000"/>
                      <a:alpha val="0"/>
                    </a:schemeClr>
                  </a:solidFill>
                </a:ln>
                <a:solidFill>
                  <a:srgbClr val="FF0000"/>
                </a:solidFill>
                <a:latin typeface="+mn-ea"/>
                <a:ea typeface="+mn-ea"/>
              </a:rPr>
              <a:t>중국 사이트의 </a:t>
            </a:r>
            <a:r>
              <a:rPr lang="ko-KR" altLang="en-US" sz="1200" b="1" spc="-200" dirty="0">
                <a:ln>
                  <a:solidFill>
                    <a:schemeClr val="tx1">
                      <a:lumMod val="65000"/>
                      <a:lumOff val="35000"/>
                      <a:alpha val="0"/>
                    </a:schemeClr>
                  </a:solidFill>
                </a:ln>
                <a:solidFill>
                  <a:srgbClr val="FF0000"/>
                </a:solidFill>
                <a:latin typeface="+mn-ea"/>
                <a:ea typeface="+mn-ea"/>
              </a:rPr>
              <a:t>제주여행 리뷰 </a:t>
            </a:r>
            <a:r>
              <a:rPr lang="en-US" altLang="ko-KR" sz="1200" b="1" spc="-200" dirty="0" smtClean="0">
                <a:ln>
                  <a:solidFill>
                    <a:schemeClr val="tx1">
                      <a:lumMod val="65000"/>
                      <a:lumOff val="35000"/>
                      <a:alpha val="0"/>
                    </a:schemeClr>
                  </a:solidFill>
                </a:ln>
                <a:solidFill>
                  <a:srgbClr val="FF0000"/>
                </a:solidFill>
                <a:latin typeface="+mn-ea"/>
                <a:ea typeface="+mn-ea"/>
              </a:rPr>
              <a:t>20,000</a:t>
            </a:r>
            <a:r>
              <a:rPr lang="ko-KR" altLang="en-US" sz="1200" b="1" spc="-200" dirty="0" smtClean="0">
                <a:ln>
                  <a:solidFill>
                    <a:schemeClr val="tx1">
                      <a:lumMod val="65000"/>
                      <a:lumOff val="35000"/>
                      <a:alpha val="0"/>
                    </a:schemeClr>
                  </a:solidFill>
                </a:ln>
                <a:solidFill>
                  <a:srgbClr val="FF0000"/>
                </a:solidFill>
                <a:latin typeface="+mn-ea"/>
                <a:ea typeface="+mn-ea"/>
              </a:rPr>
              <a:t>건 수집</a:t>
            </a:r>
            <a:endParaRPr lang="en-US" altLang="ko-KR" sz="1200" b="1" spc="-200" dirty="0" smtClean="0">
              <a:ln>
                <a:solidFill>
                  <a:schemeClr val="tx1">
                    <a:lumMod val="65000"/>
                    <a:lumOff val="35000"/>
                    <a:alpha val="0"/>
                  </a:schemeClr>
                </a:solidFill>
              </a:ln>
              <a:solidFill>
                <a:srgbClr val="FF0000"/>
              </a:solidFill>
              <a:latin typeface="+mn-ea"/>
              <a:ea typeface="+mn-ea"/>
            </a:endParaRPr>
          </a:p>
          <a:p>
            <a:pPr algn="just">
              <a:spcAft>
                <a:spcPts val="600"/>
              </a:spcAft>
            </a:pPr>
            <a:r>
              <a:rPr lang="en-US" altLang="ko-KR" sz="1200" b="1" spc="-200" dirty="0" smtClean="0">
                <a:ln>
                  <a:solidFill>
                    <a:schemeClr val="tx1">
                      <a:lumMod val="65000"/>
                      <a:lumOff val="35000"/>
                      <a:alpha val="0"/>
                    </a:schemeClr>
                  </a:solidFill>
                </a:ln>
                <a:solidFill>
                  <a:srgbClr val="FF0000"/>
                </a:solidFill>
                <a:latin typeface="+mn-ea"/>
                <a:ea typeface="+mn-ea"/>
              </a:rPr>
              <a:t>Word2Vec</a:t>
            </a:r>
            <a:r>
              <a:rPr lang="ko-KR" altLang="en-US" sz="1200" b="1" spc="-200" dirty="0" smtClean="0">
                <a:ln>
                  <a:solidFill>
                    <a:schemeClr val="tx1">
                      <a:lumMod val="65000"/>
                      <a:lumOff val="35000"/>
                      <a:alpha val="0"/>
                    </a:schemeClr>
                  </a:solidFill>
                </a:ln>
                <a:solidFill>
                  <a:srgbClr val="FF0000"/>
                </a:solidFill>
                <a:latin typeface="+mn-ea"/>
                <a:ea typeface="+mn-ea"/>
              </a:rPr>
              <a:t>을 이용한 분석</a:t>
            </a:r>
            <a:endParaRPr lang="en-US" altLang="ko-KR" sz="1200" b="1" spc="-200" dirty="0" smtClean="0">
              <a:ln>
                <a:solidFill>
                  <a:schemeClr val="tx1">
                    <a:lumMod val="65000"/>
                    <a:lumOff val="35000"/>
                    <a:alpha val="0"/>
                  </a:schemeClr>
                </a:solidFill>
              </a:ln>
              <a:solidFill>
                <a:srgbClr val="FF0000"/>
              </a:solidFill>
              <a:latin typeface="+mn-ea"/>
              <a:ea typeface="+mn-ea"/>
            </a:endParaRPr>
          </a:p>
          <a:p>
            <a:pPr algn="just">
              <a:spcAft>
                <a:spcPts val="600"/>
              </a:spcAft>
            </a:pPr>
            <a:r>
              <a:rPr lang="ko-KR" altLang="en-US" sz="1200" b="1" spc="-200" dirty="0" err="1" smtClean="0">
                <a:ln>
                  <a:solidFill>
                    <a:schemeClr val="tx1">
                      <a:lumMod val="65000"/>
                      <a:lumOff val="35000"/>
                      <a:alpha val="0"/>
                    </a:schemeClr>
                  </a:solidFill>
                </a:ln>
                <a:solidFill>
                  <a:srgbClr val="FF0000"/>
                </a:solidFill>
                <a:latin typeface="+mn-ea"/>
                <a:ea typeface="+mn-ea"/>
              </a:rPr>
              <a:t>머신러닝을</a:t>
            </a:r>
            <a:r>
              <a:rPr lang="ko-KR" altLang="en-US" sz="1200" b="1" spc="-200" dirty="0" smtClean="0">
                <a:ln>
                  <a:solidFill>
                    <a:schemeClr val="tx1">
                      <a:lumMod val="65000"/>
                      <a:lumOff val="35000"/>
                      <a:alpha val="0"/>
                    </a:schemeClr>
                  </a:solidFill>
                </a:ln>
                <a:solidFill>
                  <a:srgbClr val="FF0000"/>
                </a:solidFill>
                <a:latin typeface="+mn-ea"/>
                <a:ea typeface="+mn-ea"/>
              </a:rPr>
              <a:t> 이용한 감성 분류</a:t>
            </a:r>
            <a:endParaRPr lang="en-US" altLang="ko-KR" sz="1200" b="1" spc="-200" dirty="0" smtClean="0">
              <a:ln>
                <a:solidFill>
                  <a:schemeClr val="tx1">
                    <a:lumMod val="65000"/>
                    <a:lumOff val="35000"/>
                    <a:alpha val="0"/>
                  </a:schemeClr>
                </a:solidFill>
              </a:ln>
              <a:solidFill>
                <a:srgbClr val="FF0000"/>
              </a:solidFill>
              <a:latin typeface="+mn-ea"/>
              <a:ea typeface="+mn-ea"/>
            </a:endParaRPr>
          </a:p>
          <a:p>
            <a:pPr algn="just">
              <a:spcAft>
                <a:spcPts val="600"/>
              </a:spcAft>
            </a:pPr>
            <a:r>
              <a:rPr lang="en-US" altLang="ko-KR" sz="1200" b="1" spc="-200" dirty="0" smtClean="0">
                <a:ln>
                  <a:solidFill>
                    <a:schemeClr val="tx1">
                      <a:lumMod val="65000"/>
                      <a:lumOff val="35000"/>
                      <a:alpha val="0"/>
                    </a:schemeClr>
                  </a:solidFill>
                </a:ln>
                <a:solidFill>
                  <a:srgbClr val="FF0000"/>
                </a:solidFill>
                <a:latin typeface="+mn-ea"/>
                <a:ea typeface="+mn-ea"/>
              </a:rPr>
              <a:t>D3</a:t>
            </a:r>
            <a:r>
              <a:rPr lang="ko-KR" altLang="en-US" sz="1200" b="1" spc="-200" dirty="0" smtClean="0">
                <a:ln>
                  <a:solidFill>
                    <a:schemeClr val="tx1">
                      <a:lumMod val="65000"/>
                      <a:lumOff val="35000"/>
                      <a:alpha val="0"/>
                    </a:schemeClr>
                  </a:solidFill>
                </a:ln>
                <a:solidFill>
                  <a:srgbClr val="FF0000"/>
                </a:solidFill>
                <a:latin typeface="+mn-ea"/>
                <a:ea typeface="+mn-ea"/>
              </a:rPr>
              <a:t>를 이용한 시각화 컨설팅</a:t>
            </a:r>
            <a:endParaRPr lang="en-US" altLang="ko-KR" sz="1200" b="1" spc="-200" dirty="0">
              <a:ln>
                <a:solidFill>
                  <a:schemeClr val="tx1">
                    <a:lumMod val="65000"/>
                    <a:lumOff val="35000"/>
                    <a:alpha val="0"/>
                  </a:schemeClr>
                </a:solidFill>
              </a:ln>
              <a:solidFill>
                <a:srgbClr val="FF0000"/>
              </a:solidFill>
              <a:latin typeface="+mn-ea"/>
              <a:ea typeface="+mn-ea"/>
            </a:endParaRPr>
          </a:p>
        </p:txBody>
      </p:sp>
      <p:pic>
        <p:nvPicPr>
          <p:cNvPr id="22" name="Picture 69" descr="공"/>
          <p:cNvPicPr>
            <a:picLocks noChangeAspect="1" noChangeArrowheads="1"/>
          </p:cNvPicPr>
          <p:nvPr/>
        </p:nvPicPr>
        <p:blipFill>
          <a:blip r:embed="rId2" cstate="print">
            <a:lum bright="-6000" contrast="36000"/>
            <a:extLst>
              <a:ext uri="{28A0092B-C50C-407E-A947-70E740481C1C}">
                <a14:useLocalDpi xmlns:a14="http://schemas.microsoft.com/office/drawing/2010/main" val="0"/>
              </a:ext>
            </a:extLst>
          </a:blip>
          <a:srcRect/>
          <a:stretch>
            <a:fillRect/>
          </a:stretch>
        </p:blipFill>
        <p:spPr bwMode="auto">
          <a:xfrm>
            <a:off x="1159916" y="5068699"/>
            <a:ext cx="144463" cy="136525"/>
          </a:xfrm>
          <a:prstGeom prst="rect">
            <a:avLst/>
          </a:prstGeom>
          <a:noFill/>
          <a:extLst>
            <a:ext uri="{909E8E84-426E-40DD-AFC4-6F175D3DCCD1}">
              <a14:hiddenFill xmlns:a14="http://schemas.microsoft.com/office/drawing/2010/main">
                <a:solidFill>
                  <a:schemeClr val="hlink"/>
                </a:solidFill>
              </a14:hiddenFill>
            </a:ext>
          </a:extLst>
        </p:spPr>
      </p:pic>
      <p:pic>
        <p:nvPicPr>
          <p:cNvPr id="27" name="Picture 69" descr="공"/>
          <p:cNvPicPr>
            <a:picLocks noChangeAspect="1" noChangeArrowheads="1"/>
          </p:cNvPicPr>
          <p:nvPr/>
        </p:nvPicPr>
        <p:blipFill>
          <a:blip r:embed="rId2" cstate="print">
            <a:lum bright="-6000" contrast="36000"/>
            <a:extLst>
              <a:ext uri="{28A0092B-C50C-407E-A947-70E740481C1C}">
                <a14:useLocalDpi xmlns:a14="http://schemas.microsoft.com/office/drawing/2010/main" val="0"/>
              </a:ext>
            </a:extLst>
          </a:blip>
          <a:srcRect/>
          <a:stretch>
            <a:fillRect/>
          </a:stretch>
        </p:blipFill>
        <p:spPr bwMode="auto">
          <a:xfrm>
            <a:off x="1159659" y="5318631"/>
            <a:ext cx="144463" cy="136525"/>
          </a:xfrm>
          <a:prstGeom prst="rect">
            <a:avLst/>
          </a:prstGeom>
          <a:noFill/>
          <a:extLst>
            <a:ext uri="{909E8E84-426E-40DD-AFC4-6F175D3DCCD1}">
              <a14:hiddenFill xmlns:a14="http://schemas.microsoft.com/office/drawing/2010/main">
                <a:solidFill>
                  <a:schemeClr val="hlink"/>
                </a:solidFill>
              </a14:hiddenFill>
            </a:ext>
          </a:extLst>
        </p:spPr>
      </p:pic>
      <p:grpSp>
        <p:nvGrpSpPr>
          <p:cNvPr id="3" name="그룹 34"/>
          <p:cNvGrpSpPr/>
          <p:nvPr/>
        </p:nvGrpSpPr>
        <p:grpSpPr>
          <a:xfrm>
            <a:off x="966762" y="1196752"/>
            <a:ext cx="7358114" cy="471846"/>
            <a:chOff x="395536" y="1385518"/>
            <a:chExt cx="8496944" cy="471846"/>
          </a:xfrm>
        </p:grpSpPr>
        <p:grpSp>
          <p:nvGrpSpPr>
            <p:cNvPr id="6" name="그룹 200"/>
            <p:cNvGrpSpPr/>
            <p:nvPr/>
          </p:nvGrpSpPr>
          <p:grpSpPr>
            <a:xfrm>
              <a:off x="395536" y="1385518"/>
              <a:ext cx="8496944" cy="471846"/>
              <a:chOff x="-1085098" y="4293096"/>
              <a:chExt cx="5193516" cy="374484"/>
            </a:xfrm>
          </p:grpSpPr>
          <p:sp>
            <p:nvSpPr>
              <p:cNvPr id="34" name="AutoShape 153"/>
              <p:cNvSpPr>
                <a:spLocks noChangeArrowheads="1"/>
              </p:cNvSpPr>
              <p:nvPr/>
            </p:nvSpPr>
            <p:spPr bwMode="auto">
              <a:xfrm>
                <a:off x="-1085098" y="4293096"/>
                <a:ext cx="5193516" cy="369336"/>
              </a:xfrm>
              <a:prstGeom prst="roundRect">
                <a:avLst>
                  <a:gd name="adj" fmla="val 5890"/>
                </a:avLst>
              </a:prstGeom>
              <a:gradFill flip="none" rotWithShape="1">
                <a:gsLst>
                  <a:gs pos="0">
                    <a:srgbClr val="D6ECFF">
                      <a:lumMod val="50000"/>
                      <a:shade val="30000"/>
                      <a:satMod val="115000"/>
                    </a:srgbClr>
                  </a:gs>
                  <a:gs pos="50000">
                    <a:srgbClr val="D6ECFF">
                      <a:lumMod val="50000"/>
                      <a:shade val="67500"/>
                      <a:satMod val="115000"/>
                    </a:srgbClr>
                  </a:gs>
                  <a:gs pos="100000">
                    <a:srgbClr val="D6ECFF">
                      <a:lumMod val="50000"/>
                      <a:shade val="100000"/>
                      <a:satMod val="115000"/>
                    </a:srgbClr>
                  </a:gs>
                </a:gsLst>
                <a:lin ang="16200000" scaled="1"/>
                <a:tileRect/>
              </a:gradFill>
              <a:ln w="25400">
                <a:solidFill>
                  <a:sysClr val="window" lastClr="FFFFFF"/>
                </a:solidFill>
                <a:round/>
                <a:headEnd/>
                <a:tailEnd/>
              </a:ln>
              <a:effectLst>
                <a:outerShdw blurRad="127000" dir="2700000" algn="tl" rotWithShape="0">
                  <a:srgbClr val="D6ECFF">
                    <a:lumMod val="25000"/>
                    <a:alpha val="40000"/>
                  </a:srgbClr>
                </a:outerShdw>
              </a:effectLst>
            </p:spPr>
            <p:txBody>
              <a:bodyPr wrap="none" tIns="108000" anchor="ctr" anchorCtr="0">
                <a:scene3d>
                  <a:camera prst="orthographicFront"/>
                  <a:lightRig rig="threePt" dir="t"/>
                </a:scene3d>
                <a:sp3d extrusionH="57150" contourW="31750">
                  <a:bevelT w="0" prst="coolSlant"/>
                </a:sp3d>
              </a:bodyPr>
              <a:lstStyle/>
              <a:p>
                <a:pPr marL="0" marR="0" lvl="0" indent="-180975" defTabSz="914400" eaLnBrk="1" fontAlgn="auto" latinLnBrk="0" hangingPunct="1">
                  <a:lnSpc>
                    <a:spcPct val="80000"/>
                  </a:lnSpc>
                  <a:spcBef>
                    <a:spcPts val="0"/>
                  </a:spcBef>
                  <a:spcAft>
                    <a:spcPts val="0"/>
                  </a:spcAft>
                  <a:buClr>
                    <a:srgbClr val="FFFFFF"/>
                  </a:buClr>
                  <a:buSzTx/>
                  <a:buFontTx/>
                  <a:buNone/>
                  <a:tabLst/>
                  <a:defRPr/>
                </a:pPr>
                <a:endParaRPr kumimoji="0" lang="ko-KR" altLang="en-US" kern="0" dirty="0">
                  <a:ln>
                    <a:solidFill>
                      <a:prstClr val="white">
                        <a:alpha val="5000"/>
                      </a:prstClr>
                    </a:solidFill>
                  </a:ln>
                  <a:solidFill>
                    <a:srgbClr val="FFFF00"/>
                  </a:solidFill>
                  <a:effectLst>
                    <a:outerShdw blurRad="266700" dir="2700000" algn="tl" rotWithShape="0">
                      <a:prstClr val="black">
                        <a:alpha val="66000"/>
                      </a:prstClr>
                    </a:outerShdw>
                  </a:effectLst>
                  <a:latin typeface="+mn-ea"/>
                  <a:ea typeface="+mn-ea"/>
                </a:endParaRPr>
              </a:p>
            </p:txBody>
          </p:sp>
          <p:sp>
            <p:nvSpPr>
              <p:cNvPr id="35" name="자유형 204"/>
              <p:cNvSpPr/>
              <p:nvPr/>
            </p:nvSpPr>
            <p:spPr>
              <a:xfrm>
                <a:off x="-1085098" y="4293512"/>
                <a:ext cx="1483862" cy="374068"/>
              </a:xfrm>
              <a:custGeom>
                <a:avLst/>
                <a:gdLst>
                  <a:gd name="connsiteX0" fmla="*/ 0 w 1944216"/>
                  <a:gd name="connsiteY0" fmla="*/ 29480 h 720080"/>
                  <a:gd name="connsiteX1" fmla="*/ 8635 w 1944216"/>
                  <a:gd name="connsiteY1" fmla="*/ 8634 h 720080"/>
                  <a:gd name="connsiteX2" fmla="*/ 29481 w 1944216"/>
                  <a:gd name="connsiteY2" fmla="*/ 0 h 720080"/>
                  <a:gd name="connsiteX3" fmla="*/ 1914736 w 1944216"/>
                  <a:gd name="connsiteY3" fmla="*/ 0 h 720080"/>
                  <a:gd name="connsiteX4" fmla="*/ 1935582 w 1944216"/>
                  <a:gd name="connsiteY4" fmla="*/ 8635 h 720080"/>
                  <a:gd name="connsiteX5" fmla="*/ 1944216 w 1944216"/>
                  <a:gd name="connsiteY5" fmla="*/ 29481 h 720080"/>
                  <a:gd name="connsiteX6" fmla="*/ 1944216 w 1944216"/>
                  <a:gd name="connsiteY6" fmla="*/ 690600 h 720080"/>
                  <a:gd name="connsiteX7" fmla="*/ 1935582 w 1944216"/>
                  <a:gd name="connsiteY7" fmla="*/ 711446 h 720080"/>
                  <a:gd name="connsiteX8" fmla="*/ 1914736 w 1944216"/>
                  <a:gd name="connsiteY8" fmla="*/ 720080 h 720080"/>
                  <a:gd name="connsiteX9" fmla="*/ 29480 w 1944216"/>
                  <a:gd name="connsiteY9" fmla="*/ 720080 h 720080"/>
                  <a:gd name="connsiteX10" fmla="*/ 8634 w 1944216"/>
                  <a:gd name="connsiteY10" fmla="*/ 711445 h 720080"/>
                  <a:gd name="connsiteX11" fmla="*/ 0 w 1944216"/>
                  <a:gd name="connsiteY11" fmla="*/ 690599 h 720080"/>
                  <a:gd name="connsiteX12" fmla="*/ 0 w 1944216"/>
                  <a:gd name="connsiteY12" fmla="*/ 29480 h 720080"/>
                  <a:gd name="connsiteX0" fmla="*/ 0 w 1944216"/>
                  <a:gd name="connsiteY0" fmla="*/ 135945 h 914200"/>
                  <a:gd name="connsiteX1" fmla="*/ 8635 w 1944216"/>
                  <a:gd name="connsiteY1" fmla="*/ 115099 h 914200"/>
                  <a:gd name="connsiteX2" fmla="*/ 29481 w 1944216"/>
                  <a:gd name="connsiteY2" fmla="*/ 106465 h 914200"/>
                  <a:gd name="connsiteX3" fmla="*/ 1914736 w 1944216"/>
                  <a:gd name="connsiteY3" fmla="*/ 106465 h 914200"/>
                  <a:gd name="connsiteX4" fmla="*/ 1935582 w 1944216"/>
                  <a:gd name="connsiteY4" fmla="*/ 115100 h 914200"/>
                  <a:gd name="connsiteX5" fmla="*/ 1944216 w 1944216"/>
                  <a:gd name="connsiteY5" fmla="*/ 797065 h 914200"/>
                  <a:gd name="connsiteX6" fmla="*/ 1935582 w 1944216"/>
                  <a:gd name="connsiteY6" fmla="*/ 817911 h 914200"/>
                  <a:gd name="connsiteX7" fmla="*/ 1914736 w 1944216"/>
                  <a:gd name="connsiteY7" fmla="*/ 826545 h 914200"/>
                  <a:gd name="connsiteX8" fmla="*/ 29480 w 1944216"/>
                  <a:gd name="connsiteY8" fmla="*/ 826545 h 914200"/>
                  <a:gd name="connsiteX9" fmla="*/ 8634 w 1944216"/>
                  <a:gd name="connsiteY9" fmla="*/ 817910 h 914200"/>
                  <a:gd name="connsiteX10" fmla="*/ 0 w 1944216"/>
                  <a:gd name="connsiteY10" fmla="*/ 797064 h 914200"/>
                  <a:gd name="connsiteX11" fmla="*/ 0 w 1944216"/>
                  <a:gd name="connsiteY11" fmla="*/ 135945 h 914200"/>
                  <a:gd name="connsiteX0" fmla="*/ 0 w 2233859"/>
                  <a:gd name="connsiteY0" fmla="*/ 29480 h 809174"/>
                  <a:gd name="connsiteX1" fmla="*/ 8635 w 2233859"/>
                  <a:gd name="connsiteY1" fmla="*/ 8634 h 809174"/>
                  <a:gd name="connsiteX2" fmla="*/ 29481 w 2233859"/>
                  <a:gd name="connsiteY2" fmla="*/ 0 h 809174"/>
                  <a:gd name="connsiteX3" fmla="*/ 1914736 w 2233859"/>
                  <a:gd name="connsiteY3" fmla="*/ 0 h 809174"/>
                  <a:gd name="connsiteX4" fmla="*/ 1944216 w 2233859"/>
                  <a:gd name="connsiteY4" fmla="*/ 690600 h 809174"/>
                  <a:gd name="connsiteX5" fmla="*/ 1935582 w 2233859"/>
                  <a:gd name="connsiteY5" fmla="*/ 711446 h 809174"/>
                  <a:gd name="connsiteX6" fmla="*/ 1914736 w 2233859"/>
                  <a:gd name="connsiteY6" fmla="*/ 720080 h 809174"/>
                  <a:gd name="connsiteX7" fmla="*/ 29480 w 2233859"/>
                  <a:gd name="connsiteY7" fmla="*/ 720080 h 809174"/>
                  <a:gd name="connsiteX8" fmla="*/ 8634 w 2233859"/>
                  <a:gd name="connsiteY8" fmla="*/ 711445 h 809174"/>
                  <a:gd name="connsiteX9" fmla="*/ 0 w 2233859"/>
                  <a:gd name="connsiteY9" fmla="*/ 690599 h 809174"/>
                  <a:gd name="connsiteX10" fmla="*/ 0 w 2233859"/>
                  <a:gd name="connsiteY10" fmla="*/ 29480 h 809174"/>
                  <a:gd name="connsiteX0" fmla="*/ 0 w 2232420"/>
                  <a:gd name="connsiteY0" fmla="*/ 29480 h 720080"/>
                  <a:gd name="connsiteX1" fmla="*/ 8635 w 2232420"/>
                  <a:gd name="connsiteY1" fmla="*/ 8634 h 720080"/>
                  <a:gd name="connsiteX2" fmla="*/ 29481 w 2232420"/>
                  <a:gd name="connsiteY2" fmla="*/ 0 h 720080"/>
                  <a:gd name="connsiteX3" fmla="*/ 1914736 w 2232420"/>
                  <a:gd name="connsiteY3" fmla="*/ 0 h 720080"/>
                  <a:gd name="connsiteX4" fmla="*/ 1935582 w 2232420"/>
                  <a:gd name="connsiteY4" fmla="*/ 711446 h 720080"/>
                  <a:gd name="connsiteX5" fmla="*/ 1914736 w 2232420"/>
                  <a:gd name="connsiteY5" fmla="*/ 720080 h 720080"/>
                  <a:gd name="connsiteX6" fmla="*/ 29480 w 2232420"/>
                  <a:gd name="connsiteY6" fmla="*/ 720080 h 720080"/>
                  <a:gd name="connsiteX7" fmla="*/ 8634 w 2232420"/>
                  <a:gd name="connsiteY7" fmla="*/ 711445 h 720080"/>
                  <a:gd name="connsiteX8" fmla="*/ 0 w 2232420"/>
                  <a:gd name="connsiteY8" fmla="*/ 690599 h 720080"/>
                  <a:gd name="connsiteX9" fmla="*/ 0 w 2232420"/>
                  <a:gd name="connsiteY9"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914736 w 2228945"/>
                  <a:gd name="connsiteY4" fmla="*/ 720080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224137 w 2228945"/>
                  <a:gd name="connsiteY4" fmla="*/ 720079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224137 w 2228945"/>
                  <a:gd name="connsiteY4" fmla="*/ 720079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1914736"/>
                  <a:gd name="connsiteY0" fmla="*/ 29480 h 720080"/>
                  <a:gd name="connsiteX1" fmla="*/ 8635 w 1914736"/>
                  <a:gd name="connsiteY1" fmla="*/ 8634 h 720080"/>
                  <a:gd name="connsiteX2" fmla="*/ 29481 w 1914736"/>
                  <a:gd name="connsiteY2" fmla="*/ 0 h 720080"/>
                  <a:gd name="connsiteX3" fmla="*/ 1914736 w 1914736"/>
                  <a:gd name="connsiteY3" fmla="*/ 0 h 720080"/>
                  <a:gd name="connsiteX4" fmla="*/ 1224137 w 1914736"/>
                  <a:gd name="connsiteY4" fmla="*/ 720079 h 720080"/>
                  <a:gd name="connsiteX5" fmla="*/ 29480 w 1914736"/>
                  <a:gd name="connsiteY5" fmla="*/ 720080 h 720080"/>
                  <a:gd name="connsiteX6" fmla="*/ 8634 w 1914736"/>
                  <a:gd name="connsiteY6" fmla="*/ 711445 h 720080"/>
                  <a:gd name="connsiteX7" fmla="*/ 0 w 1914736"/>
                  <a:gd name="connsiteY7" fmla="*/ 690599 h 720080"/>
                  <a:gd name="connsiteX8" fmla="*/ 0 w 1914736"/>
                  <a:gd name="connsiteY8" fmla="*/ 29480 h 720080"/>
                  <a:gd name="connsiteX0" fmla="*/ 0 w 1914736"/>
                  <a:gd name="connsiteY0" fmla="*/ 29480 h 720080"/>
                  <a:gd name="connsiteX1" fmla="*/ 8635 w 1914736"/>
                  <a:gd name="connsiteY1" fmla="*/ 8634 h 720080"/>
                  <a:gd name="connsiteX2" fmla="*/ 29481 w 1914736"/>
                  <a:gd name="connsiteY2" fmla="*/ 0 h 720080"/>
                  <a:gd name="connsiteX3" fmla="*/ 1914736 w 1914736"/>
                  <a:gd name="connsiteY3" fmla="*/ 0 h 720080"/>
                  <a:gd name="connsiteX4" fmla="*/ 1224137 w 1914736"/>
                  <a:gd name="connsiteY4" fmla="*/ 720079 h 720080"/>
                  <a:gd name="connsiteX5" fmla="*/ 29480 w 1914736"/>
                  <a:gd name="connsiteY5" fmla="*/ 720080 h 720080"/>
                  <a:gd name="connsiteX6" fmla="*/ 8634 w 1914736"/>
                  <a:gd name="connsiteY6" fmla="*/ 711445 h 720080"/>
                  <a:gd name="connsiteX7" fmla="*/ 0 w 1914736"/>
                  <a:gd name="connsiteY7" fmla="*/ 690599 h 720080"/>
                  <a:gd name="connsiteX8" fmla="*/ 0 w 1914736"/>
                  <a:gd name="connsiteY8" fmla="*/ 29480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736" h="720080">
                    <a:moveTo>
                      <a:pt x="0" y="29480"/>
                    </a:moveTo>
                    <a:cubicBezTo>
                      <a:pt x="0" y="21661"/>
                      <a:pt x="3106" y="14163"/>
                      <a:pt x="8635" y="8634"/>
                    </a:cubicBezTo>
                    <a:cubicBezTo>
                      <a:pt x="14164" y="3105"/>
                      <a:pt x="21662" y="0"/>
                      <a:pt x="29481" y="0"/>
                    </a:cubicBezTo>
                    <a:lnTo>
                      <a:pt x="1914736" y="0"/>
                    </a:lnTo>
                    <a:cubicBezTo>
                      <a:pt x="1569180" y="131494"/>
                      <a:pt x="1387854" y="395359"/>
                      <a:pt x="1224137" y="720079"/>
                    </a:cubicBezTo>
                    <a:lnTo>
                      <a:pt x="29480" y="720080"/>
                    </a:lnTo>
                    <a:cubicBezTo>
                      <a:pt x="21661" y="720080"/>
                      <a:pt x="14163" y="716974"/>
                      <a:pt x="8634" y="711445"/>
                    </a:cubicBezTo>
                    <a:cubicBezTo>
                      <a:pt x="3105" y="705916"/>
                      <a:pt x="0" y="698418"/>
                      <a:pt x="0" y="690599"/>
                    </a:cubicBezTo>
                    <a:lnTo>
                      <a:pt x="0" y="29480"/>
                    </a:lnTo>
                    <a:close/>
                  </a:path>
                </a:pathLst>
              </a:custGeom>
              <a:solidFill>
                <a:sysClr val="window" lastClr="FFFFFF">
                  <a:alpha val="20000"/>
                </a:sysClr>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smtClean="0">
                  <a:ln>
                    <a:noFill/>
                  </a:ln>
                  <a:solidFill>
                    <a:prstClr val="white"/>
                  </a:solidFill>
                  <a:effectLst/>
                  <a:uLnTx/>
                  <a:uFillTx/>
                  <a:latin typeface="+mn-ea"/>
                  <a:ea typeface="+mn-ea"/>
                  <a:cs typeface="+mn-cs"/>
                </a:endParaRPr>
              </a:p>
            </p:txBody>
          </p:sp>
        </p:grpSp>
        <p:sp>
          <p:nvSpPr>
            <p:cNvPr id="33" name="TextBox 32"/>
            <p:cNvSpPr txBox="1"/>
            <p:nvPr/>
          </p:nvSpPr>
          <p:spPr>
            <a:xfrm>
              <a:off x="524858" y="1457525"/>
              <a:ext cx="7931833" cy="338554"/>
            </a:xfrm>
            <a:prstGeom prst="rect">
              <a:avLst/>
            </a:prstGeom>
            <a:noFill/>
          </p:spPr>
          <p:txBody>
            <a:bodyPr wrap="square" rtlCol="0" anchor="ctr">
              <a:spAutoFit/>
            </a:bodyPr>
            <a:lstStyle/>
            <a:p>
              <a:pPr lvl="0"/>
              <a:r>
                <a:rPr kumimoji="0" lang="ko-KR" altLang="en-US" sz="1600" b="1" kern="0" dirty="0" smtClean="0">
                  <a:ln>
                    <a:solidFill>
                      <a:prstClr val="white">
                        <a:alpha val="5000"/>
                      </a:prstClr>
                    </a:solidFill>
                  </a:ln>
                  <a:solidFill>
                    <a:schemeClr val="bg1"/>
                  </a:solidFill>
                  <a:effectLst>
                    <a:outerShdw blurRad="266700" dir="2700000" algn="tl" rotWithShape="0">
                      <a:prstClr val="black">
                        <a:alpha val="66000"/>
                      </a:prstClr>
                    </a:outerShdw>
                  </a:effectLst>
                  <a:latin typeface="+mn-ea"/>
                  <a:ea typeface="+mn-ea"/>
                </a:rPr>
                <a:t>해외관광객 </a:t>
              </a:r>
              <a:r>
                <a:rPr kumimoji="0" lang="ko-KR" altLang="en-US" sz="1600" b="1" kern="0" dirty="0">
                  <a:ln>
                    <a:solidFill>
                      <a:prstClr val="white">
                        <a:alpha val="5000"/>
                      </a:prstClr>
                    </a:solidFill>
                  </a:ln>
                  <a:solidFill>
                    <a:schemeClr val="bg1"/>
                  </a:solidFill>
                  <a:effectLst>
                    <a:outerShdw blurRad="266700" dir="2700000" algn="tl" rotWithShape="0">
                      <a:prstClr val="black">
                        <a:alpha val="66000"/>
                      </a:prstClr>
                    </a:outerShdw>
                  </a:effectLst>
                  <a:latin typeface="+mn-ea"/>
                  <a:ea typeface="+mn-ea"/>
                </a:rPr>
                <a:t>리뷰 데이터 수집 및 분석 시스템</a:t>
              </a:r>
            </a:p>
          </p:txBody>
        </p:sp>
      </p:grpSp>
      <p:pic>
        <p:nvPicPr>
          <p:cNvPr id="4" name="그림 3"/>
          <p:cNvPicPr>
            <a:picLocks noChangeAspect="1"/>
          </p:cNvPicPr>
          <p:nvPr/>
        </p:nvPicPr>
        <p:blipFill>
          <a:blip r:embed="rId3" cstate="print"/>
          <a:stretch>
            <a:fillRect/>
          </a:stretch>
        </p:blipFill>
        <p:spPr>
          <a:xfrm>
            <a:off x="1376517" y="2005348"/>
            <a:ext cx="2797740" cy="1100005"/>
          </a:xfrm>
          <a:prstGeom prst="rect">
            <a:avLst/>
          </a:prstGeom>
        </p:spPr>
      </p:pic>
      <p:pic>
        <p:nvPicPr>
          <p:cNvPr id="100" name="그림 9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9019" y="2033923"/>
            <a:ext cx="2917051" cy="1286840"/>
          </a:xfrm>
          <a:prstGeom prst="rect">
            <a:avLst/>
          </a:prstGeom>
        </p:spPr>
      </p:pic>
      <p:pic>
        <p:nvPicPr>
          <p:cNvPr id="101" name="그림 10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59019" y="3405583"/>
            <a:ext cx="2917051" cy="954973"/>
          </a:xfrm>
          <a:prstGeom prst="rect">
            <a:avLst/>
          </a:prstGeom>
        </p:spPr>
      </p:pic>
      <p:pic>
        <p:nvPicPr>
          <p:cNvPr id="5" name="그림 4"/>
          <p:cNvPicPr>
            <a:picLocks noChangeAspect="1"/>
          </p:cNvPicPr>
          <p:nvPr/>
        </p:nvPicPr>
        <p:blipFill>
          <a:blip r:embed="rId6" cstate="print"/>
          <a:stretch>
            <a:fillRect/>
          </a:stretch>
        </p:blipFill>
        <p:spPr>
          <a:xfrm>
            <a:off x="1763688" y="3204996"/>
            <a:ext cx="1940968" cy="1158983"/>
          </a:xfrm>
          <a:prstGeom prst="rect">
            <a:avLst/>
          </a:prstGeom>
        </p:spPr>
      </p:pic>
      <p:pic>
        <p:nvPicPr>
          <p:cNvPr id="32" name="Picture 69" descr="공"/>
          <p:cNvPicPr>
            <a:picLocks noChangeAspect="1" noChangeArrowheads="1"/>
          </p:cNvPicPr>
          <p:nvPr/>
        </p:nvPicPr>
        <p:blipFill>
          <a:blip r:embed="rId2" cstate="print">
            <a:lum bright="-6000" contrast="36000"/>
            <a:extLst>
              <a:ext uri="{28A0092B-C50C-407E-A947-70E740481C1C}">
                <a14:useLocalDpi xmlns:a14="http://schemas.microsoft.com/office/drawing/2010/main" val="0"/>
              </a:ext>
            </a:extLst>
          </a:blip>
          <a:srcRect/>
          <a:stretch>
            <a:fillRect/>
          </a:stretch>
        </p:blipFill>
        <p:spPr bwMode="auto">
          <a:xfrm>
            <a:off x="1160192" y="5571615"/>
            <a:ext cx="144463" cy="136525"/>
          </a:xfrm>
          <a:prstGeom prst="rect">
            <a:avLst/>
          </a:prstGeom>
          <a:noFill/>
          <a:extLst>
            <a:ext uri="{909E8E84-426E-40DD-AFC4-6F175D3DCCD1}">
              <a14:hiddenFill xmlns:a14="http://schemas.microsoft.com/office/drawing/2010/main">
                <a:solidFill>
                  <a:schemeClr val="hlink"/>
                </a:solidFill>
              </a14:hiddenFill>
            </a:ext>
          </a:extLst>
        </p:spPr>
      </p:pic>
    </p:spTree>
    <p:extLst>
      <p:ext uri="{BB962C8B-B14F-4D97-AF65-F5344CB8AC3E}">
        <p14:creationId xmlns:p14="http://schemas.microsoft.com/office/powerpoint/2010/main" val="120406726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0"/>
          </p:nvPr>
        </p:nvSpPr>
        <p:spPr/>
        <p:txBody>
          <a:bodyPr anchor="ctr"/>
          <a:lstStyle/>
          <a:p>
            <a:r>
              <a:rPr lang="ko-KR" altLang="en-US" sz="2800" dirty="0" err="1" smtClean="0">
                <a:latin typeface="+mn-ea"/>
              </a:rPr>
              <a:t>빅데이터</a:t>
            </a:r>
            <a:r>
              <a:rPr lang="ko-KR" altLang="en-US" sz="2800" dirty="0" smtClean="0">
                <a:latin typeface="+mn-ea"/>
              </a:rPr>
              <a:t> 상품기획 </a:t>
            </a:r>
            <a:r>
              <a:rPr lang="en-US" altLang="ko-KR" sz="2800" dirty="0" smtClean="0">
                <a:latin typeface="+mn-ea"/>
              </a:rPr>
              <a:t>– X</a:t>
            </a:r>
            <a:r>
              <a:rPr lang="ko-KR" altLang="en-US" sz="2800" smtClean="0">
                <a:latin typeface="+mn-ea"/>
              </a:rPr>
              <a:t>사</a:t>
            </a:r>
            <a:endParaRPr lang="ko-KR" altLang="en-US" sz="2000" spc="0" dirty="0">
              <a:solidFill>
                <a:srgbClr val="FF0000"/>
              </a:solidFill>
              <a:latin typeface="+mn-ea"/>
            </a:endParaRPr>
          </a:p>
        </p:txBody>
      </p:sp>
      <p:sp>
        <p:nvSpPr>
          <p:cNvPr id="11" name="직사각형 10"/>
          <p:cNvSpPr/>
          <p:nvPr/>
        </p:nvSpPr>
        <p:spPr>
          <a:xfrm>
            <a:off x="904430" y="1541935"/>
            <a:ext cx="7353276" cy="4471238"/>
          </a:xfrm>
          <a:prstGeom prst="rect">
            <a:avLst/>
          </a:prstGeom>
          <a:solidFill>
            <a:schemeClr val="bg1">
              <a:lumMod val="75000"/>
              <a:alpha val="49000"/>
            </a:schemeClr>
          </a:solidFill>
          <a:ln>
            <a:no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endParaRPr lang="en-US" altLang="ko-KR" sz="1000" dirty="0" smtClean="0">
              <a:solidFill>
                <a:schemeClr val="tx1"/>
              </a:solidFill>
              <a:latin typeface="+mn-ea"/>
            </a:endParaRPr>
          </a:p>
          <a:p>
            <a:endParaRPr lang="en-US" altLang="ko-KR" sz="1000" dirty="0" smtClean="0">
              <a:solidFill>
                <a:schemeClr val="tx1"/>
              </a:solidFill>
              <a:latin typeface="+mn-ea"/>
            </a:endParaRPr>
          </a:p>
          <a:p>
            <a:endParaRPr lang="en-US" altLang="ko-KR" sz="1000" dirty="0" smtClean="0">
              <a:solidFill>
                <a:schemeClr val="tx1"/>
              </a:solidFill>
              <a:latin typeface="+mn-ea"/>
            </a:endParaRPr>
          </a:p>
          <a:p>
            <a:endParaRPr lang="en-US" altLang="ko-KR" sz="1000" dirty="0">
              <a:solidFill>
                <a:schemeClr val="tx1"/>
              </a:solidFill>
              <a:latin typeface="+mn-ea"/>
            </a:endParaRPr>
          </a:p>
        </p:txBody>
      </p:sp>
      <p:sp>
        <p:nvSpPr>
          <p:cNvPr id="14" name="직사각형 13"/>
          <p:cNvSpPr/>
          <p:nvPr/>
        </p:nvSpPr>
        <p:spPr>
          <a:xfrm>
            <a:off x="1120454" y="1755482"/>
            <a:ext cx="6912768" cy="301628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endParaRPr>
          </a:p>
        </p:txBody>
      </p:sp>
      <p:pic>
        <p:nvPicPr>
          <p:cNvPr id="15" name="Picture 69" descr="공"/>
          <p:cNvPicPr>
            <a:picLocks noChangeAspect="1" noChangeArrowheads="1"/>
          </p:cNvPicPr>
          <p:nvPr/>
        </p:nvPicPr>
        <p:blipFill>
          <a:blip r:embed="rId2" cstate="print">
            <a:lum bright="-6000" contrast="36000"/>
            <a:extLst>
              <a:ext uri="{28A0092B-C50C-407E-A947-70E740481C1C}">
                <a14:useLocalDpi xmlns:a14="http://schemas.microsoft.com/office/drawing/2010/main" val="0"/>
              </a:ext>
            </a:extLst>
          </a:blip>
          <a:srcRect/>
          <a:stretch>
            <a:fillRect/>
          </a:stretch>
        </p:blipFill>
        <p:spPr bwMode="auto">
          <a:xfrm>
            <a:off x="1237037" y="5071543"/>
            <a:ext cx="144463" cy="136525"/>
          </a:xfrm>
          <a:prstGeom prst="rect">
            <a:avLst/>
          </a:prstGeom>
          <a:noFill/>
          <a:extLst>
            <a:ext uri="{909E8E84-426E-40DD-AFC4-6F175D3DCCD1}">
              <a14:hiddenFill xmlns:a14="http://schemas.microsoft.com/office/drawing/2010/main">
                <a:solidFill>
                  <a:schemeClr val="hlink"/>
                </a:solidFill>
              </a14:hiddenFill>
            </a:ext>
          </a:extLst>
        </p:spPr>
      </p:pic>
      <p:sp>
        <p:nvSpPr>
          <p:cNvPr id="21" name="직사각형 20"/>
          <p:cNvSpPr/>
          <p:nvPr/>
        </p:nvSpPr>
        <p:spPr>
          <a:xfrm>
            <a:off x="1327682" y="5001866"/>
            <a:ext cx="6556686" cy="723275"/>
          </a:xfrm>
          <a:prstGeom prst="rect">
            <a:avLst/>
          </a:prstGeom>
        </p:spPr>
        <p:txBody>
          <a:bodyPr wrap="square">
            <a:spAutoFit/>
          </a:bodyPr>
          <a:lstStyle/>
          <a:p>
            <a:pPr algn="just">
              <a:spcAft>
                <a:spcPts val="600"/>
              </a:spcAft>
            </a:pPr>
            <a:r>
              <a:rPr lang="ko-KR" altLang="en-US" sz="1200" b="1" spc="-200" dirty="0">
                <a:ln>
                  <a:solidFill>
                    <a:schemeClr val="tx1">
                      <a:lumMod val="65000"/>
                      <a:lumOff val="35000"/>
                      <a:alpha val="0"/>
                    </a:schemeClr>
                  </a:solidFill>
                </a:ln>
                <a:solidFill>
                  <a:schemeClr val="tx2"/>
                </a:solidFill>
                <a:latin typeface="+mn-ea"/>
                <a:ea typeface="+mn-ea"/>
              </a:rPr>
              <a:t>데이터 상품에 포함된 개인 </a:t>
            </a:r>
            <a:r>
              <a:rPr lang="ko-KR" altLang="en-US" sz="1200" b="1" spc="-200" dirty="0" err="1">
                <a:ln>
                  <a:solidFill>
                    <a:schemeClr val="tx1">
                      <a:lumMod val="65000"/>
                      <a:lumOff val="35000"/>
                      <a:alpha val="0"/>
                    </a:schemeClr>
                  </a:solidFill>
                </a:ln>
                <a:solidFill>
                  <a:schemeClr val="tx2"/>
                </a:solidFill>
                <a:latin typeface="+mn-ea"/>
                <a:ea typeface="+mn-ea"/>
              </a:rPr>
              <a:t>컨텍스트</a:t>
            </a:r>
            <a:r>
              <a:rPr lang="en-US" altLang="ko-KR" sz="1200" b="1" spc="-200" dirty="0">
                <a:ln>
                  <a:solidFill>
                    <a:schemeClr val="tx1">
                      <a:lumMod val="65000"/>
                      <a:lumOff val="35000"/>
                      <a:alpha val="0"/>
                    </a:schemeClr>
                  </a:solidFill>
                </a:ln>
                <a:solidFill>
                  <a:schemeClr val="tx2"/>
                </a:solidFill>
                <a:latin typeface="+mn-ea"/>
                <a:ea typeface="+mn-ea"/>
              </a:rPr>
              <a:t>, </a:t>
            </a:r>
            <a:r>
              <a:rPr lang="ko-KR" altLang="en-US" sz="1200" b="1" spc="-200" dirty="0">
                <a:ln>
                  <a:solidFill>
                    <a:schemeClr val="tx1">
                      <a:lumMod val="65000"/>
                      <a:lumOff val="35000"/>
                      <a:alpha val="0"/>
                    </a:schemeClr>
                  </a:solidFill>
                </a:ln>
                <a:solidFill>
                  <a:schemeClr val="tx2"/>
                </a:solidFill>
                <a:latin typeface="+mn-ea"/>
                <a:ea typeface="+mn-ea"/>
              </a:rPr>
              <a:t>공공</a:t>
            </a:r>
            <a:r>
              <a:rPr lang="en-US" altLang="ko-KR" sz="1200" b="1" spc="-200" dirty="0">
                <a:ln>
                  <a:solidFill>
                    <a:schemeClr val="tx1">
                      <a:lumMod val="65000"/>
                      <a:lumOff val="35000"/>
                      <a:alpha val="0"/>
                    </a:schemeClr>
                  </a:solidFill>
                </a:ln>
                <a:solidFill>
                  <a:schemeClr val="tx2"/>
                </a:solidFill>
                <a:latin typeface="+mn-ea"/>
                <a:ea typeface="+mn-ea"/>
              </a:rPr>
              <a:t>, </a:t>
            </a:r>
            <a:r>
              <a:rPr lang="ko-KR" altLang="en-US" sz="1200" b="1" spc="-200" dirty="0">
                <a:ln>
                  <a:solidFill>
                    <a:schemeClr val="tx1">
                      <a:lumMod val="65000"/>
                      <a:lumOff val="35000"/>
                      <a:alpha val="0"/>
                    </a:schemeClr>
                  </a:solidFill>
                </a:ln>
                <a:solidFill>
                  <a:schemeClr val="tx2"/>
                </a:solidFill>
                <a:latin typeface="+mn-ea"/>
                <a:ea typeface="+mn-ea"/>
              </a:rPr>
              <a:t>민간 </a:t>
            </a:r>
            <a:r>
              <a:rPr lang="ko-KR" altLang="en-US" sz="1200" b="1" spc="-200" dirty="0" err="1">
                <a:ln>
                  <a:solidFill>
                    <a:schemeClr val="tx1">
                      <a:lumMod val="65000"/>
                      <a:lumOff val="35000"/>
                      <a:alpha val="0"/>
                    </a:schemeClr>
                  </a:solidFill>
                </a:ln>
                <a:solidFill>
                  <a:schemeClr val="tx2"/>
                </a:solidFill>
                <a:latin typeface="+mn-ea"/>
                <a:ea typeface="+mn-ea"/>
              </a:rPr>
              <a:t>빅데이터에</a:t>
            </a:r>
            <a:r>
              <a:rPr lang="ko-KR" altLang="en-US" sz="1200" b="1" spc="-200" dirty="0">
                <a:ln>
                  <a:solidFill>
                    <a:schemeClr val="tx1">
                      <a:lumMod val="65000"/>
                      <a:lumOff val="35000"/>
                      <a:alpha val="0"/>
                    </a:schemeClr>
                  </a:solidFill>
                </a:ln>
                <a:solidFill>
                  <a:schemeClr val="tx2"/>
                </a:solidFill>
                <a:latin typeface="+mn-ea"/>
                <a:ea typeface="+mn-ea"/>
              </a:rPr>
              <a:t> 대해 </a:t>
            </a:r>
            <a:r>
              <a:rPr lang="en-US" altLang="ko-KR" sz="1200" b="1" spc="-200" dirty="0">
                <a:ln>
                  <a:solidFill>
                    <a:schemeClr val="tx1">
                      <a:lumMod val="65000"/>
                      <a:lumOff val="35000"/>
                      <a:alpha val="0"/>
                    </a:schemeClr>
                  </a:solidFill>
                </a:ln>
                <a:solidFill>
                  <a:schemeClr val="tx2"/>
                </a:solidFill>
                <a:latin typeface="+mn-ea"/>
                <a:ea typeface="+mn-ea"/>
              </a:rPr>
              <a:t>2</a:t>
            </a:r>
            <a:r>
              <a:rPr lang="ko-KR" altLang="en-US" sz="1200" b="1" spc="-200" dirty="0">
                <a:ln>
                  <a:solidFill>
                    <a:schemeClr val="tx1">
                      <a:lumMod val="65000"/>
                      <a:lumOff val="35000"/>
                      <a:alpha val="0"/>
                    </a:schemeClr>
                  </a:solidFill>
                </a:ln>
                <a:solidFill>
                  <a:schemeClr val="tx2"/>
                </a:solidFill>
                <a:latin typeface="+mn-ea"/>
                <a:ea typeface="+mn-ea"/>
              </a:rPr>
              <a:t>차</a:t>
            </a:r>
            <a:r>
              <a:rPr lang="en-US" altLang="ko-KR" sz="1200" b="1" spc="-200" dirty="0">
                <a:ln>
                  <a:solidFill>
                    <a:schemeClr val="tx1">
                      <a:lumMod val="65000"/>
                      <a:lumOff val="35000"/>
                      <a:alpha val="0"/>
                    </a:schemeClr>
                  </a:solidFill>
                </a:ln>
                <a:solidFill>
                  <a:schemeClr val="tx2"/>
                </a:solidFill>
                <a:latin typeface="+mn-ea"/>
                <a:ea typeface="+mn-ea"/>
              </a:rPr>
              <a:t>, 3</a:t>
            </a:r>
            <a:r>
              <a:rPr lang="ko-KR" altLang="en-US" sz="1200" b="1" spc="-200" dirty="0">
                <a:ln>
                  <a:solidFill>
                    <a:schemeClr val="tx1">
                      <a:lumMod val="65000"/>
                      <a:lumOff val="35000"/>
                      <a:alpha val="0"/>
                    </a:schemeClr>
                  </a:solidFill>
                </a:ln>
                <a:solidFill>
                  <a:schemeClr val="tx2"/>
                </a:solidFill>
                <a:latin typeface="+mn-ea"/>
                <a:ea typeface="+mn-ea"/>
              </a:rPr>
              <a:t>차로 가공된 데이터를 토픽에 따라 수집</a:t>
            </a:r>
            <a:r>
              <a:rPr lang="en-US" altLang="ko-KR" sz="1200" b="1" spc="-200" dirty="0">
                <a:ln>
                  <a:solidFill>
                    <a:schemeClr val="tx1">
                      <a:lumMod val="65000"/>
                      <a:lumOff val="35000"/>
                      <a:alpha val="0"/>
                    </a:schemeClr>
                  </a:solidFill>
                </a:ln>
                <a:solidFill>
                  <a:schemeClr val="tx2"/>
                </a:solidFill>
                <a:latin typeface="+mn-ea"/>
                <a:ea typeface="+mn-ea"/>
              </a:rPr>
              <a:t>/</a:t>
            </a:r>
            <a:r>
              <a:rPr lang="ko-KR" altLang="en-US" sz="1200" b="1" spc="-200" dirty="0">
                <a:ln>
                  <a:solidFill>
                    <a:schemeClr val="tx1">
                      <a:lumMod val="65000"/>
                      <a:lumOff val="35000"/>
                      <a:alpha val="0"/>
                    </a:schemeClr>
                  </a:solidFill>
                </a:ln>
                <a:solidFill>
                  <a:schemeClr val="tx2"/>
                </a:solidFill>
                <a:latin typeface="+mn-ea"/>
                <a:ea typeface="+mn-ea"/>
              </a:rPr>
              <a:t>분류</a:t>
            </a:r>
            <a:r>
              <a:rPr lang="en-US" altLang="ko-KR" sz="1200" b="1" spc="-200" dirty="0">
                <a:ln>
                  <a:solidFill>
                    <a:schemeClr val="tx1">
                      <a:lumMod val="65000"/>
                      <a:lumOff val="35000"/>
                      <a:alpha val="0"/>
                    </a:schemeClr>
                  </a:solidFill>
                </a:ln>
                <a:solidFill>
                  <a:schemeClr val="tx2"/>
                </a:solidFill>
                <a:latin typeface="+mn-ea"/>
                <a:ea typeface="+mn-ea"/>
              </a:rPr>
              <a:t>/</a:t>
            </a:r>
            <a:r>
              <a:rPr lang="ko-KR" altLang="en-US" sz="1200" b="1" spc="-200" dirty="0" err="1">
                <a:ln>
                  <a:solidFill>
                    <a:schemeClr val="tx1">
                      <a:lumMod val="65000"/>
                      <a:lumOff val="35000"/>
                      <a:alpha val="0"/>
                    </a:schemeClr>
                  </a:solidFill>
                </a:ln>
                <a:solidFill>
                  <a:schemeClr val="tx2"/>
                </a:solidFill>
                <a:latin typeface="+mn-ea"/>
                <a:ea typeface="+mn-ea"/>
              </a:rPr>
              <a:t>타겟하는</a:t>
            </a:r>
            <a:r>
              <a:rPr lang="ko-KR" altLang="en-US" sz="1200" b="1" spc="-200" dirty="0">
                <a:ln>
                  <a:solidFill>
                    <a:schemeClr val="tx1">
                      <a:lumMod val="65000"/>
                      <a:lumOff val="35000"/>
                      <a:alpha val="0"/>
                    </a:schemeClr>
                  </a:solidFill>
                </a:ln>
                <a:solidFill>
                  <a:schemeClr val="tx2"/>
                </a:solidFill>
                <a:latin typeface="+mn-ea"/>
                <a:ea typeface="+mn-ea"/>
              </a:rPr>
              <a:t> 기능 및 </a:t>
            </a:r>
            <a:r>
              <a:rPr lang="en-US" altLang="ko-KR" sz="1200" b="1" spc="-200" dirty="0">
                <a:ln>
                  <a:solidFill>
                    <a:schemeClr val="tx1">
                      <a:lumMod val="65000"/>
                      <a:lumOff val="35000"/>
                      <a:alpha val="0"/>
                    </a:schemeClr>
                  </a:solidFill>
                </a:ln>
                <a:solidFill>
                  <a:schemeClr val="tx2"/>
                </a:solidFill>
                <a:latin typeface="+mn-ea"/>
                <a:ea typeface="+mn-ea"/>
              </a:rPr>
              <a:t>1</a:t>
            </a:r>
            <a:r>
              <a:rPr lang="ko-KR" altLang="en-US" sz="1200" b="1" spc="-200" dirty="0">
                <a:ln>
                  <a:solidFill>
                    <a:schemeClr val="tx1">
                      <a:lumMod val="65000"/>
                      <a:lumOff val="35000"/>
                      <a:alpha val="0"/>
                    </a:schemeClr>
                  </a:solidFill>
                </a:ln>
                <a:solidFill>
                  <a:schemeClr val="tx2"/>
                </a:solidFill>
                <a:latin typeface="+mn-ea"/>
                <a:ea typeface="+mn-ea"/>
              </a:rPr>
              <a:t>차 가공데이터를 거래 또는 구입할 수 있는 데이터베이스 제공기능 </a:t>
            </a:r>
            <a:endParaRPr lang="en-US" altLang="ko-KR" sz="1200" b="1" spc="-200" dirty="0" smtClean="0">
              <a:ln>
                <a:solidFill>
                  <a:schemeClr val="tx1">
                    <a:lumMod val="65000"/>
                    <a:lumOff val="35000"/>
                    <a:alpha val="0"/>
                  </a:schemeClr>
                </a:solidFill>
              </a:ln>
              <a:solidFill>
                <a:schemeClr val="tx2"/>
              </a:solidFill>
              <a:latin typeface="+mn-ea"/>
              <a:ea typeface="+mn-ea"/>
            </a:endParaRPr>
          </a:p>
          <a:p>
            <a:pPr algn="just">
              <a:spcAft>
                <a:spcPts val="600"/>
              </a:spcAft>
            </a:pPr>
            <a:r>
              <a:rPr lang="ko-KR" altLang="en-US" sz="1200" b="1" spc="-200" dirty="0" err="1" smtClean="0">
                <a:ln>
                  <a:solidFill>
                    <a:schemeClr val="tx1">
                      <a:lumMod val="65000"/>
                      <a:lumOff val="35000"/>
                      <a:alpha val="0"/>
                    </a:schemeClr>
                  </a:solidFill>
                </a:ln>
                <a:solidFill>
                  <a:schemeClr val="tx2"/>
                </a:solidFill>
                <a:latin typeface="+mn-ea"/>
                <a:ea typeface="+mn-ea"/>
              </a:rPr>
              <a:t>데이터팜</a:t>
            </a:r>
            <a:r>
              <a:rPr lang="ko-KR" altLang="en-US" sz="1200" b="1" spc="-200" dirty="0" smtClean="0">
                <a:ln>
                  <a:solidFill>
                    <a:schemeClr val="tx1">
                      <a:lumMod val="65000"/>
                      <a:lumOff val="35000"/>
                      <a:alpha val="0"/>
                    </a:schemeClr>
                  </a:solidFill>
                </a:ln>
                <a:solidFill>
                  <a:schemeClr val="tx2"/>
                </a:solidFill>
                <a:latin typeface="+mn-ea"/>
                <a:ea typeface="+mn-ea"/>
              </a:rPr>
              <a:t> 출시</a:t>
            </a:r>
            <a:endParaRPr lang="en-US" altLang="ko-KR" sz="1200" b="1" spc="-200" dirty="0">
              <a:ln>
                <a:solidFill>
                  <a:schemeClr val="tx1">
                    <a:lumMod val="65000"/>
                    <a:lumOff val="35000"/>
                    <a:alpha val="0"/>
                  </a:schemeClr>
                </a:solidFill>
              </a:ln>
              <a:solidFill>
                <a:schemeClr val="tx2"/>
              </a:solidFill>
              <a:latin typeface="+mn-ea"/>
              <a:ea typeface="+mn-ea"/>
            </a:endParaRPr>
          </a:p>
        </p:txBody>
      </p:sp>
      <p:pic>
        <p:nvPicPr>
          <p:cNvPr id="22" name="Picture 69" descr="공"/>
          <p:cNvPicPr>
            <a:picLocks noChangeAspect="1" noChangeArrowheads="1"/>
          </p:cNvPicPr>
          <p:nvPr/>
        </p:nvPicPr>
        <p:blipFill>
          <a:blip r:embed="rId2" cstate="print">
            <a:lum bright="-6000" contrast="36000"/>
            <a:extLst>
              <a:ext uri="{28A0092B-C50C-407E-A947-70E740481C1C}">
                <a14:useLocalDpi xmlns:a14="http://schemas.microsoft.com/office/drawing/2010/main" val="0"/>
              </a:ext>
            </a:extLst>
          </a:blip>
          <a:srcRect/>
          <a:stretch>
            <a:fillRect/>
          </a:stretch>
        </p:blipFill>
        <p:spPr bwMode="auto">
          <a:xfrm>
            <a:off x="1236761" y="5507847"/>
            <a:ext cx="144463" cy="136525"/>
          </a:xfrm>
          <a:prstGeom prst="rect">
            <a:avLst/>
          </a:prstGeom>
          <a:noFill/>
          <a:extLst>
            <a:ext uri="{909E8E84-426E-40DD-AFC4-6F175D3DCCD1}">
              <a14:hiddenFill xmlns:a14="http://schemas.microsoft.com/office/drawing/2010/main">
                <a:solidFill>
                  <a:schemeClr val="hlink"/>
                </a:solidFill>
              </a14:hiddenFill>
            </a:ext>
          </a:extLst>
        </p:spPr>
      </p:pic>
      <p:grpSp>
        <p:nvGrpSpPr>
          <p:cNvPr id="4" name="그룹 34"/>
          <p:cNvGrpSpPr/>
          <p:nvPr/>
        </p:nvGrpSpPr>
        <p:grpSpPr>
          <a:xfrm>
            <a:off x="899592" y="1071546"/>
            <a:ext cx="7358114" cy="471846"/>
            <a:chOff x="395536" y="1385518"/>
            <a:chExt cx="8496944" cy="471846"/>
          </a:xfrm>
        </p:grpSpPr>
        <p:grpSp>
          <p:nvGrpSpPr>
            <p:cNvPr id="5" name="그룹 200"/>
            <p:cNvGrpSpPr/>
            <p:nvPr/>
          </p:nvGrpSpPr>
          <p:grpSpPr>
            <a:xfrm>
              <a:off x="395536" y="1385518"/>
              <a:ext cx="8496944" cy="471846"/>
              <a:chOff x="-1085098" y="4293096"/>
              <a:chExt cx="5193516" cy="374484"/>
            </a:xfrm>
          </p:grpSpPr>
          <p:sp>
            <p:nvSpPr>
              <p:cNvPr id="34" name="AutoShape 153"/>
              <p:cNvSpPr>
                <a:spLocks noChangeArrowheads="1"/>
              </p:cNvSpPr>
              <p:nvPr/>
            </p:nvSpPr>
            <p:spPr bwMode="auto">
              <a:xfrm>
                <a:off x="-1085098" y="4293096"/>
                <a:ext cx="5193516" cy="369336"/>
              </a:xfrm>
              <a:prstGeom prst="roundRect">
                <a:avLst>
                  <a:gd name="adj" fmla="val 5890"/>
                </a:avLst>
              </a:prstGeom>
              <a:gradFill flip="none" rotWithShape="1">
                <a:gsLst>
                  <a:gs pos="0">
                    <a:srgbClr val="D6ECFF">
                      <a:lumMod val="50000"/>
                      <a:shade val="30000"/>
                      <a:satMod val="115000"/>
                    </a:srgbClr>
                  </a:gs>
                  <a:gs pos="50000">
                    <a:srgbClr val="D6ECFF">
                      <a:lumMod val="50000"/>
                      <a:shade val="67500"/>
                      <a:satMod val="115000"/>
                    </a:srgbClr>
                  </a:gs>
                  <a:gs pos="100000">
                    <a:srgbClr val="D6ECFF">
                      <a:lumMod val="50000"/>
                      <a:shade val="100000"/>
                      <a:satMod val="115000"/>
                    </a:srgbClr>
                  </a:gs>
                </a:gsLst>
                <a:lin ang="16200000" scaled="1"/>
                <a:tileRect/>
              </a:gradFill>
              <a:ln w="25400">
                <a:solidFill>
                  <a:sysClr val="window" lastClr="FFFFFF"/>
                </a:solidFill>
                <a:round/>
                <a:headEnd/>
                <a:tailEnd/>
              </a:ln>
              <a:effectLst>
                <a:outerShdw blurRad="127000" dir="2700000" algn="tl" rotWithShape="0">
                  <a:srgbClr val="D6ECFF">
                    <a:lumMod val="25000"/>
                    <a:alpha val="40000"/>
                  </a:srgbClr>
                </a:outerShdw>
              </a:effectLst>
            </p:spPr>
            <p:txBody>
              <a:bodyPr wrap="none" tIns="108000" anchor="ctr" anchorCtr="0">
                <a:scene3d>
                  <a:camera prst="orthographicFront"/>
                  <a:lightRig rig="threePt" dir="t"/>
                </a:scene3d>
                <a:sp3d extrusionH="57150" contourW="31750">
                  <a:bevelT w="0" prst="coolSlant"/>
                </a:sp3d>
              </a:bodyPr>
              <a:lstStyle/>
              <a:p>
                <a:pPr marL="0" marR="0" lvl="0" indent="-180975" defTabSz="914400" eaLnBrk="1" fontAlgn="auto" latinLnBrk="0" hangingPunct="1">
                  <a:lnSpc>
                    <a:spcPct val="80000"/>
                  </a:lnSpc>
                  <a:spcBef>
                    <a:spcPts val="0"/>
                  </a:spcBef>
                  <a:spcAft>
                    <a:spcPts val="0"/>
                  </a:spcAft>
                  <a:buClr>
                    <a:srgbClr val="FFFFFF"/>
                  </a:buClr>
                  <a:buSzTx/>
                  <a:buFontTx/>
                  <a:buNone/>
                  <a:tabLst/>
                  <a:defRPr/>
                </a:pPr>
                <a:endParaRPr kumimoji="0" lang="ko-KR" altLang="en-US" kern="0" dirty="0">
                  <a:ln>
                    <a:solidFill>
                      <a:prstClr val="white">
                        <a:alpha val="5000"/>
                      </a:prstClr>
                    </a:solidFill>
                  </a:ln>
                  <a:solidFill>
                    <a:srgbClr val="FFFF00"/>
                  </a:solidFill>
                  <a:effectLst>
                    <a:outerShdw blurRad="266700" dir="2700000" algn="tl" rotWithShape="0">
                      <a:prstClr val="black">
                        <a:alpha val="66000"/>
                      </a:prstClr>
                    </a:outerShdw>
                  </a:effectLst>
                  <a:latin typeface="+mn-ea"/>
                  <a:ea typeface="+mn-ea"/>
                </a:endParaRPr>
              </a:p>
            </p:txBody>
          </p:sp>
          <p:sp>
            <p:nvSpPr>
              <p:cNvPr id="35" name="자유형 204"/>
              <p:cNvSpPr/>
              <p:nvPr/>
            </p:nvSpPr>
            <p:spPr>
              <a:xfrm>
                <a:off x="-1085098" y="4293512"/>
                <a:ext cx="1483862" cy="374068"/>
              </a:xfrm>
              <a:custGeom>
                <a:avLst/>
                <a:gdLst>
                  <a:gd name="connsiteX0" fmla="*/ 0 w 1944216"/>
                  <a:gd name="connsiteY0" fmla="*/ 29480 h 720080"/>
                  <a:gd name="connsiteX1" fmla="*/ 8635 w 1944216"/>
                  <a:gd name="connsiteY1" fmla="*/ 8634 h 720080"/>
                  <a:gd name="connsiteX2" fmla="*/ 29481 w 1944216"/>
                  <a:gd name="connsiteY2" fmla="*/ 0 h 720080"/>
                  <a:gd name="connsiteX3" fmla="*/ 1914736 w 1944216"/>
                  <a:gd name="connsiteY3" fmla="*/ 0 h 720080"/>
                  <a:gd name="connsiteX4" fmla="*/ 1935582 w 1944216"/>
                  <a:gd name="connsiteY4" fmla="*/ 8635 h 720080"/>
                  <a:gd name="connsiteX5" fmla="*/ 1944216 w 1944216"/>
                  <a:gd name="connsiteY5" fmla="*/ 29481 h 720080"/>
                  <a:gd name="connsiteX6" fmla="*/ 1944216 w 1944216"/>
                  <a:gd name="connsiteY6" fmla="*/ 690600 h 720080"/>
                  <a:gd name="connsiteX7" fmla="*/ 1935582 w 1944216"/>
                  <a:gd name="connsiteY7" fmla="*/ 711446 h 720080"/>
                  <a:gd name="connsiteX8" fmla="*/ 1914736 w 1944216"/>
                  <a:gd name="connsiteY8" fmla="*/ 720080 h 720080"/>
                  <a:gd name="connsiteX9" fmla="*/ 29480 w 1944216"/>
                  <a:gd name="connsiteY9" fmla="*/ 720080 h 720080"/>
                  <a:gd name="connsiteX10" fmla="*/ 8634 w 1944216"/>
                  <a:gd name="connsiteY10" fmla="*/ 711445 h 720080"/>
                  <a:gd name="connsiteX11" fmla="*/ 0 w 1944216"/>
                  <a:gd name="connsiteY11" fmla="*/ 690599 h 720080"/>
                  <a:gd name="connsiteX12" fmla="*/ 0 w 1944216"/>
                  <a:gd name="connsiteY12" fmla="*/ 29480 h 720080"/>
                  <a:gd name="connsiteX0" fmla="*/ 0 w 1944216"/>
                  <a:gd name="connsiteY0" fmla="*/ 135945 h 914200"/>
                  <a:gd name="connsiteX1" fmla="*/ 8635 w 1944216"/>
                  <a:gd name="connsiteY1" fmla="*/ 115099 h 914200"/>
                  <a:gd name="connsiteX2" fmla="*/ 29481 w 1944216"/>
                  <a:gd name="connsiteY2" fmla="*/ 106465 h 914200"/>
                  <a:gd name="connsiteX3" fmla="*/ 1914736 w 1944216"/>
                  <a:gd name="connsiteY3" fmla="*/ 106465 h 914200"/>
                  <a:gd name="connsiteX4" fmla="*/ 1935582 w 1944216"/>
                  <a:gd name="connsiteY4" fmla="*/ 115100 h 914200"/>
                  <a:gd name="connsiteX5" fmla="*/ 1944216 w 1944216"/>
                  <a:gd name="connsiteY5" fmla="*/ 797065 h 914200"/>
                  <a:gd name="connsiteX6" fmla="*/ 1935582 w 1944216"/>
                  <a:gd name="connsiteY6" fmla="*/ 817911 h 914200"/>
                  <a:gd name="connsiteX7" fmla="*/ 1914736 w 1944216"/>
                  <a:gd name="connsiteY7" fmla="*/ 826545 h 914200"/>
                  <a:gd name="connsiteX8" fmla="*/ 29480 w 1944216"/>
                  <a:gd name="connsiteY8" fmla="*/ 826545 h 914200"/>
                  <a:gd name="connsiteX9" fmla="*/ 8634 w 1944216"/>
                  <a:gd name="connsiteY9" fmla="*/ 817910 h 914200"/>
                  <a:gd name="connsiteX10" fmla="*/ 0 w 1944216"/>
                  <a:gd name="connsiteY10" fmla="*/ 797064 h 914200"/>
                  <a:gd name="connsiteX11" fmla="*/ 0 w 1944216"/>
                  <a:gd name="connsiteY11" fmla="*/ 135945 h 914200"/>
                  <a:gd name="connsiteX0" fmla="*/ 0 w 2233859"/>
                  <a:gd name="connsiteY0" fmla="*/ 29480 h 809174"/>
                  <a:gd name="connsiteX1" fmla="*/ 8635 w 2233859"/>
                  <a:gd name="connsiteY1" fmla="*/ 8634 h 809174"/>
                  <a:gd name="connsiteX2" fmla="*/ 29481 w 2233859"/>
                  <a:gd name="connsiteY2" fmla="*/ 0 h 809174"/>
                  <a:gd name="connsiteX3" fmla="*/ 1914736 w 2233859"/>
                  <a:gd name="connsiteY3" fmla="*/ 0 h 809174"/>
                  <a:gd name="connsiteX4" fmla="*/ 1944216 w 2233859"/>
                  <a:gd name="connsiteY4" fmla="*/ 690600 h 809174"/>
                  <a:gd name="connsiteX5" fmla="*/ 1935582 w 2233859"/>
                  <a:gd name="connsiteY5" fmla="*/ 711446 h 809174"/>
                  <a:gd name="connsiteX6" fmla="*/ 1914736 w 2233859"/>
                  <a:gd name="connsiteY6" fmla="*/ 720080 h 809174"/>
                  <a:gd name="connsiteX7" fmla="*/ 29480 w 2233859"/>
                  <a:gd name="connsiteY7" fmla="*/ 720080 h 809174"/>
                  <a:gd name="connsiteX8" fmla="*/ 8634 w 2233859"/>
                  <a:gd name="connsiteY8" fmla="*/ 711445 h 809174"/>
                  <a:gd name="connsiteX9" fmla="*/ 0 w 2233859"/>
                  <a:gd name="connsiteY9" fmla="*/ 690599 h 809174"/>
                  <a:gd name="connsiteX10" fmla="*/ 0 w 2233859"/>
                  <a:gd name="connsiteY10" fmla="*/ 29480 h 809174"/>
                  <a:gd name="connsiteX0" fmla="*/ 0 w 2232420"/>
                  <a:gd name="connsiteY0" fmla="*/ 29480 h 720080"/>
                  <a:gd name="connsiteX1" fmla="*/ 8635 w 2232420"/>
                  <a:gd name="connsiteY1" fmla="*/ 8634 h 720080"/>
                  <a:gd name="connsiteX2" fmla="*/ 29481 w 2232420"/>
                  <a:gd name="connsiteY2" fmla="*/ 0 h 720080"/>
                  <a:gd name="connsiteX3" fmla="*/ 1914736 w 2232420"/>
                  <a:gd name="connsiteY3" fmla="*/ 0 h 720080"/>
                  <a:gd name="connsiteX4" fmla="*/ 1935582 w 2232420"/>
                  <a:gd name="connsiteY4" fmla="*/ 711446 h 720080"/>
                  <a:gd name="connsiteX5" fmla="*/ 1914736 w 2232420"/>
                  <a:gd name="connsiteY5" fmla="*/ 720080 h 720080"/>
                  <a:gd name="connsiteX6" fmla="*/ 29480 w 2232420"/>
                  <a:gd name="connsiteY6" fmla="*/ 720080 h 720080"/>
                  <a:gd name="connsiteX7" fmla="*/ 8634 w 2232420"/>
                  <a:gd name="connsiteY7" fmla="*/ 711445 h 720080"/>
                  <a:gd name="connsiteX8" fmla="*/ 0 w 2232420"/>
                  <a:gd name="connsiteY8" fmla="*/ 690599 h 720080"/>
                  <a:gd name="connsiteX9" fmla="*/ 0 w 2232420"/>
                  <a:gd name="connsiteY9"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914736 w 2228945"/>
                  <a:gd name="connsiteY4" fmla="*/ 720080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224137 w 2228945"/>
                  <a:gd name="connsiteY4" fmla="*/ 720079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224137 w 2228945"/>
                  <a:gd name="connsiteY4" fmla="*/ 720079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1914736"/>
                  <a:gd name="connsiteY0" fmla="*/ 29480 h 720080"/>
                  <a:gd name="connsiteX1" fmla="*/ 8635 w 1914736"/>
                  <a:gd name="connsiteY1" fmla="*/ 8634 h 720080"/>
                  <a:gd name="connsiteX2" fmla="*/ 29481 w 1914736"/>
                  <a:gd name="connsiteY2" fmla="*/ 0 h 720080"/>
                  <a:gd name="connsiteX3" fmla="*/ 1914736 w 1914736"/>
                  <a:gd name="connsiteY3" fmla="*/ 0 h 720080"/>
                  <a:gd name="connsiteX4" fmla="*/ 1224137 w 1914736"/>
                  <a:gd name="connsiteY4" fmla="*/ 720079 h 720080"/>
                  <a:gd name="connsiteX5" fmla="*/ 29480 w 1914736"/>
                  <a:gd name="connsiteY5" fmla="*/ 720080 h 720080"/>
                  <a:gd name="connsiteX6" fmla="*/ 8634 w 1914736"/>
                  <a:gd name="connsiteY6" fmla="*/ 711445 h 720080"/>
                  <a:gd name="connsiteX7" fmla="*/ 0 w 1914736"/>
                  <a:gd name="connsiteY7" fmla="*/ 690599 h 720080"/>
                  <a:gd name="connsiteX8" fmla="*/ 0 w 1914736"/>
                  <a:gd name="connsiteY8" fmla="*/ 29480 h 720080"/>
                  <a:gd name="connsiteX0" fmla="*/ 0 w 1914736"/>
                  <a:gd name="connsiteY0" fmla="*/ 29480 h 720080"/>
                  <a:gd name="connsiteX1" fmla="*/ 8635 w 1914736"/>
                  <a:gd name="connsiteY1" fmla="*/ 8634 h 720080"/>
                  <a:gd name="connsiteX2" fmla="*/ 29481 w 1914736"/>
                  <a:gd name="connsiteY2" fmla="*/ 0 h 720080"/>
                  <a:gd name="connsiteX3" fmla="*/ 1914736 w 1914736"/>
                  <a:gd name="connsiteY3" fmla="*/ 0 h 720080"/>
                  <a:gd name="connsiteX4" fmla="*/ 1224137 w 1914736"/>
                  <a:gd name="connsiteY4" fmla="*/ 720079 h 720080"/>
                  <a:gd name="connsiteX5" fmla="*/ 29480 w 1914736"/>
                  <a:gd name="connsiteY5" fmla="*/ 720080 h 720080"/>
                  <a:gd name="connsiteX6" fmla="*/ 8634 w 1914736"/>
                  <a:gd name="connsiteY6" fmla="*/ 711445 h 720080"/>
                  <a:gd name="connsiteX7" fmla="*/ 0 w 1914736"/>
                  <a:gd name="connsiteY7" fmla="*/ 690599 h 720080"/>
                  <a:gd name="connsiteX8" fmla="*/ 0 w 1914736"/>
                  <a:gd name="connsiteY8" fmla="*/ 29480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736" h="720080">
                    <a:moveTo>
                      <a:pt x="0" y="29480"/>
                    </a:moveTo>
                    <a:cubicBezTo>
                      <a:pt x="0" y="21661"/>
                      <a:pt x="3106" y="14163"/>
                      <a:pt x="8635" y="8634"/>
                    </a:cubicBezTo>
                    <a:cubicBezTo>
                      <a:pt x="14164" y="3105"/>
                      <a:pt x="21662" y="0"/>
                      <a:pt x="29481" y="0"/>
                    </a:cubicBezTo>
                    <a:lnTo>
                      <a:pt x="1914736" y="0"/>
                    </a:lnTo>
                    <a:cubicBezTo>
                      <a:pt x="1569180" y="131494"/>
                      <a:pt x="1387854" y="395359"/>
                      <a:pt x="1224137" y="720079"/>
                    </a:cubicBezTo>
                    <a:lnTo>
                      <a:pt x="29480" y="720080"/>
                    </a:lnTo>
                    <a:cubicBezTo>
                      <a:pt x="21661" y="720080"/>
                      <a:pt x="14163" y="716974"/>
                      <a:pt x="8634" y="711445"/>
                    </a:cubicBezTo>
                    <a:cubicBezTo>
                      <a:pt x="3105" y="705916"/>
                      <a:pt x="0" y="698418"/>
                      <a:pt x="0" y="690599"/>
                    </a:cubicBezTo>
                    <a:lnTo>
                      <a:pt x="0" y="29480"/>
                    </a:lnTo>
                    <a:close/>
                  </a:path>
                </a:pathLst>
              </a:custGeom>
              <a:solidFill>
                <a:sysClr val="window" lastClr="FFFFFF">
                  <a:alpha val="20000"/>
                </a:sysClr>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smtClean="0">
                  <a:ln>
                    <a:noFill/>
                  </a:ln>
                  <a:solidFill>
                    <a:prstClr val="white"/>
                  </a:solidFill>
                  <a:effectLst/>
                  <a:uLnTx/>
                  <a:uFillTx/>
                  <a:latin typeface="+mn-ea"/>
                  <a:ea typeface="+mn-ea"/>
                  <a:cs typeface="+mn-cs"/>
                </a:endParaRPr>
              </a:p>
            </p:txBody>
          </p:sp>
        </p:grpSp>
        <p:sp>
          <p:nvSpPr>
            <p:cNvPr id="33" name="TextBox 32"/>
            <p:cNvSpPr txBox="1"/>
            <p:nvPr/>
          </p:nvSpPr>
          <p:spPr>
            <a:xfrm>
              <a:off x="524858" y="1457525"/>
              <a:ext cx="7931833" cy="338554"/>
            </a:xfrm>
            <a:prstGeom prst="rect">
              <a:avLst/>
            </a:prstGeom>
            <a:noFill/>
          </p:spPr>
          <p:txBody>
            <a:bodyPr wrap="square" rtlCol="0" anchor="ctr">
              <a:spAutoFit/>
            </a:bodyPr>
            <a:lstStyle/>
            <a:p>
              <a:pPr lvl="0"/>
              <a:r>
                <a:rPr kumimoji="0" lang="ko-KR" altLang="en-US" sz="1600" b="1" kern="0" dirty="0">
                  <a:ln>
                    <a:solidFill>
                      <a:prstClr val="white">
                        <a:alpha val="5000"/>
                      </a:prstClr>
                    </a:solidFill>
                  </a:ln>
                  <a:solidFill>
                    <a:schemeClr val="bg1"/>
                  </a:solidFill>
                  <a:effectLst>
                    <a:outerShdw blurRad="266700" dir="2700000" algn="tl" rotWithShape="0">
                      <a:prstClr val="black">
                        <a:alpha val="66000"/>
                      </a:prstClr>
                    </a:outerShdw>
                  </a:effectLst>
                  <a:latin typeface="+mn-ea"/>
                  <a:ea typeface="+mn-ea"/>
                </a:rPr>
                <a:t>농업용 빅데이터 상품화 기획 및 데이터 상품 적용분야 도출</a:t>
              </a:r>
            </a:p>
          </p:txBody>
        </p:sp>
      </p:grpSp>
      <p:pic>
        <p:nvPicPr>
          <p:cNvPr id="23" name="_x483919528" descr="EMB000050845ed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4271" y="1918242"/>
            <a:ext cx="5372074" cy="2718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2606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그림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626"/>
            <a:ext cx="9144000" cy="6858000"/>
          </a:xfrm>
          <a:prstGeom prst="rect">
            <a:avLst/>
          </a:prstGeom>
        </p:spPr>
      </p:pic>
      <p:grpSp>
        <p:nvGrpSpPr>
          <p:cNvPr id="31" name="그룹 8"/>
          <p:cNvGrpSpPr/>
          <p:nvPr/>
        </p:nvGrpSpPr>
        <p:grpSpPr>
          <a:xfrm>
            <a:off x="1737708" y="2577370"/>
            <a:ext cx="4489910" cy="712667"/>
            <a:chOff x="2960431" y="1992433"/>
            <a:chExt cx="3272100" cy="519367"/>
          </a:xfrm>
        </p:grpSpPr>
        <p:sp>
          <p:nvSpPr>
            <p:cNvPr id="32" name="직사각형 31"/>
            <p:cNvSpPr/>
            <p:nvPr/>
          </p:nvSpPr>
          <p:spPr>
            <a:xfrm>
              <a:off x="2960431" y="1992433"/>
              <a:ext cx="519367" cy="519367"/>
            </a:xfrm>
            <a:prstGeom prst="rect">
              <a:avLst/>
            </a:prstGeom>
            <a:solidFill>
              <a:srgbClr val="476EC5"/>
            </a:solidFill>
            <a:ln w="539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1270" h="6350"/>
              </a:sp3d>
            </a:bodyPr>
            <a:lstStyle/>
            <a:p>
              <a:pPr algn="ctr" latinLnBrk="0"/>
              <a:r>
                <a:rPr lang="en-US" altLang="ko-KR" sz="4400" b="1" spc="-151" dirty="0" smtClean="0">
                  <a:solidFill>
                    <a:schemeClr val="bg1"/>
                  </a:solidFill>
                  <a:effectLst>
                    <a:outerShdw blurRad="63500" algn="ctr" rotWithShape="0">
                      <a:prstClr val="black">
                        <a:alpha val="70000"/>
                      </a:prstClr>
                    </a:outerShdw>
                  </a:effectLst>
                  <a:latin typeface="Times New Roman" panose="02020603050405020304" pitchFamily="18" charset="0"/>
                  <a:ea typeface="맑은 고딕" pitchFamily="50" charset="-127"/>
                  <a:cs typeface="Times New Roman" panose="02020603050405020304" pitchFamily="18" charset="0"/>
                </a:rPr>
                <a:t>I</a:t>
              </a:r>
              <a:endParaRPr lang="ko-KR" altLang="en-US" sz="4400" b="1" spc="-151" dirty="0">
                <a:solidFill>
                  <a:schemeClr val="bg1"/>
                </a:solidFill>
                <a:effectLst>
                  <a:outerShdw blurRad="63500" algn="ctr" rotWithShape="0">
                    <a:prstClr val="black">
                      <a:alpha val="70000"/>
                    </a:prstClr>
                  </a:outerShdw>
                </a:effectLst>
                <a:latin typeface="Times New Roman" panose="02020603050405020304" pitchFamily="18" charset="0"/>
                <a:ea typeface="맑은 고딕" pitchFamily="50" charset="-127"/>
                <a:cs typeface="Times New Roman" panose="02020603050405020304" pitchFamily="18" charset="0"/>
              </a:endParaRPr>
            </a:p>
          </p:txBody>
        </p:sp>
        <p:sp>
          <p:nvSpPr>
            <p:cNvPr id="36" name="직사각형 35"/>
            <p:cNvSpPr/>
            <p:nvPr/>
          </p:nvSpPr>
          <p:spPr>
            <a:xfrm>
              <a:off x="3555914" y="1995578"/>
              <a:ext cx="2676617" cy="471024"/>
            </a:xfrm>
            <a:prstGeom prst="rect">
              <a:avLst/>
            </a:prstGeom>
          </p:spPr>
          <p:txBody>
            <a:bodyPr wrap="none">
              <a:spAutoFit/>
            </a:bodyPr>
            <a:lstStyle/>
            <a:p>
              <a:pPr algn="l"/>
              <a:r>
                <a:rPr lang="ko-KR" altLang="en-US" sz="3600" b="1" spc="-200" smtClean="0">
                  <a:ln>
                    <a:solidFill>
                      <a:schemeClr val="tx1">
                        <a:lumMod val="65000"/>
                        <a:lumOff val="35000"/>
                        <a:alpha val="0"/>
                      </a:schemeClr>
                    </a:solidFill>
                  </a:ln>
                  <a:solidFill>
                    <a:srgbClr val="192761"/>
                  </a:solidFill>
                  <a:latin typeface="+mn-ea"/>
                  <a:ea typeface="+mn-ea"/>
                </a:rPr>
                <a:t>빅데이터기술동향</a:t>
              </a:r>
              <a:endParaRPr lang="en-US" altLang="ko-KR" sz="3600" b="1" spc="-200" dirty="0">
                <a:ln>
                  <a:solidFill>
                    <a:schemeClr val="tx1">
                      <a:lumMod val="65000"/>
                      <a:lumOff val="35000"/>
                      <a:alpha val="0"/>
                    </a:schemeClr>
                  </a:solidFill>
                </a:ln>
                <a:solidFill>
                  <a:srgbClr val="192761"/>
                </a:solidFill>
                <a:latin typeface="+mn-ea"/>
                <a:ea typeface="+mn-ea"/>
              </a:endParaRPr>
            </a:p>
          </p:txBody>
        </p:sp>
      </p:grpSp>
    </p:spTree>
    <p:extLst>
      <p:ext uri="{BB962C8B-B14F-4D97-AF65-F5344CB8AC3E}">
        <p14:creationId xmlns:p14="http://schemas.microsoft.com/office/powerpoint/2010/main" val="45842147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0"/>
          </p:nvPr>
        </p:nvSpPr>
        <p:spPr/>
        <p:txBody>
          <a:bodyPr anchor="ctr"/>
          <a:lstStyle/>
          <a:p>
            <a:r>
              <a:rPr lang="ko-KR" altLang="en-US" sz="2800" smtClean="0">
                <a:latin typeface="+mn-ea"/>
              </a:rPr>
              <a:t>텍스트 데이터 분석 </a:t>
            </a:r>
            <a:r>
              <a:rPr lang="en-US" altLang="ko-KR" sz="2800" dirty="0" smtClean="0">
                <a:latin typeface="+mn-ea"/>
              </a:rPr>
              <a:t>- U</a:t>
            </a:r>
            <a:r>
              <a:rPr lang="ko-KR" altLang="en-US" sz="2800" smtClean="0">
                <a:latin typeface="+mn-ea"/>
              </a:rPr>
              <a:t>사</a:t>
            </a:r>
            <a:endParaRPr lang="ko-KR" altLang="en-US" sz="2000" spc="0" dirty="0">
              <a:solidFill>
                <a:srgbClr val="FF0000"/>
              </a:solidFill>
              <a:latin typeface="+mn-ea"/>
            </a:endParaRPr>
          </a:p>
        </p:txBody>
      </p:sp>
      <p:sp>
        <p:nvSpPr>
          <p:cNvPr id="11" name="직사각형 10"/>
          <p:cNvSpPr/>
          <p:nvPr/>
        </p:nvSpPr>
        <p:spPr>
          <a:xfrm>
            <a:off x="904430" y="1541934"/>
            <a:ext cx="7353276" cy="4695377"/>
          </a:xfrm>
          <a:prstGeom prst="rect">
            <a:avLst/>
          </a:prstGeom>
          <a:solidFill>
            <a:schemeClr val="bg1">
              <a:lumMod val="75000"/>
              <a:alpha val="49000"/>
            </a:schemeClr>
          </a:solidFill>
          <a:ln>
            <a:no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endParaRPr lang="en-US" altLang="ko-KR" sz="1000" dirty="0" smtClean="0">
              <a:solidFill>
                <a:schemeClr val="tx1"/>
              </a:solidFill>
              <a:latin typeface="+mn-ea"/>
            </a:endParaRPr>
          </a:p>
          <a:p>
            <a:endParaRPr lang="en-US" altLang="ko-KR" sz="1000" dirty="0" smtClean="0">
              <a:solidFill>
                <a:schemeClr val="tx1"/>
              </a:solidFill>
              <a:latin typeface="+mn-ea"/>
            </a:endParaRPr>
          </a:p>
          <a:p>
            <a:endParaRPr lang="en-US" altLang="ko-KR" sz="1000" dirty="0" smtClean="0">
              <a:solidFill>
                <a:schemeClr val="tx1"/>
              </a:solidFill>
              <a:latin typeface="+mn-ea"/>
            </a:endParaRPr>
          </a:p>
          <a:p>
            <a:endParaRPr lang="en-US" altLang="ko-KR" sz="1000" dirty="0">
              <a:solidFill>
                <a:schemeClr val="tx1"/>
              </a:solidFill>
              <a:latin typeface="+mn-ea"/>
            </a:endParaRPr>
          </a:p>
        </p:txBody>
      </p:sp>
      <p:sp>
        <p:nvSpPr>
          <p:cNvPr id="14" name="직사각형 13"/>
          <p:cNvSpPr/>
          <p:nvPr/>
        </p:nvSpPr>
        <p:spPr>
          <a:xfrm>
            <a:off x="1120454" y="1755483"/>
            <a:ext cx="6912768" cy="272215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endParaRPr>
          </a:p>
        </p:txBody>
      </p:sp>
      <p:pic>
        <p:nvPicPr>
          <p:cNvPr id="15" name="Picture 69" descr="공"/>
          <p:cNvPicPr>
            <a:picLocks noChangeAspect="1" noChangeArrowheads="1"/>
          </p:cNvPicPr>
          <p:nvPr/>
        </p:nvPicPr>
        <p:blipFill>
          <a:blip r:embed="rId2" cstate="print">
            <a:lum bright="-6000" contrast="36000"/>
            <a:extLst>
              <a:ext uri="{28A0092B-C50C-407E-A947-70E740481C1C}">
                <a14:useLocalDpi xmlns:a14="http://schemas.microsoft.com/office/drawing/2010/main" val="0"/>
              </a:ext>
            </a:extLst>
          </a:blip>
          <a:srcRect/>
          <a:stretch>
            <a:fillRect/>
          </a:stretch>
        </p:blipFill>
        <p:spPr bwMode="auto">
          <a:xfrm>
            <a:off x="1237037" y="4729789"/>
            <a:ext cx="144463" cy="136525"/>
          </a:xfrm>
          <a:prstGeom prst="rect">
            <a:avLst/>
          </a:prstGeom>
          <a:noFill/>
          <a:extLst>
            <a:ext uri="{909E8E84-426E-40DD-AFC4-6F175D3DCCD1}">
              <a14:hiddenFill xmlns:a14="http://schemas.microsoft.com/office/drawing/2010/main">
                <a:solidFill>
                  <a:schemeClr val="hlink"/>
                </a:solidFill>
              </a14:hiddenFill>
            </a:ext>
          </a:extLst>
        </p:spPr>
      </p:pic>
      <p:sp>
        <p:nvSpPr>
          <p:cNvPr id="21" name="직사각형 20"/>
          <p:cNvSpPr/>
          <p:nvPr/>
        </p:nvSpPr>
        <p:spPr>
          <a:xfrm>
            <a:off x="1327682" y="4660112"/>
            <a:ext cx="6556686" cy="1431161"/>
          </a:xfrm>
          <a:prstGeom prst="rect">
            <a:avLst/>
          </a:prstGeom>
        </p:spPr>
        <p:txBody>
          <a:bodyPr wrap="square">
            <a:spAutoFit/>
          </a:bodyPr>
          <a:lstStyle/>
          <a:p>
            <a:pPr algn="just">
              <a:spcAft>
                <a:spcPts val="600"/>
              </a:spcAft>
            </a:pPr>
            <a:r>
              <a:rPr lang="ko-KR" altLang="en-US" sz="1200" b="1" spc="-200" dirty="0">
                <a:ln>
                  <a:solidFill>
                    <a:schemeClr val="tx1">
                      <a:lumMod val="65000"/>
                      <a:lumOff val="35000"/>
                      <a:alpha val="0"/>
                    </a:schemeClr>
                  </a:solidFill>
                </a:ln>
                <a:solidFill>
                  <a:srgbClr val="FF0000"/>
                </a:solidFill>
                <a:latin typeface="+mn-ea"/>
                <a:ea typeface="+mn-ea"/>
              </a:rPr>
              <a:t>다양한 </a:t>
            </a:r>
            <a:r>
              <a:rPr lang="ko-KR" altLang="en-US" sz="1200" b="1" spc="-200" dirty="0" err="1">
                <a:ln>
                  <a:solidFill>
                    <a:schemeClr val="tx1">
                      <a:lumMod val="65000"/>
                      <a:lumOff val="35000"/>
                      <a:alpha val="0"/>
                    </a:schemeClr>
                  </a:solidFill>
                </a:ln>
                <a:solidFill>
                  <a:srgbClr val="FF0000"/>
                </a:solidFill>
                <a:latin typeface="+mn-ea"/>
                <a:ea typeface="+mn-ea"/>
              </a:rPr>
              <a:t>산업군에서</a:t>
            </a:r>
            <a:r>
              <a:rPr lang="ko-KR" altLang="en-US" sz="1200" b="1" spc="-200" dirty="0">
                <a:ln>
                  <a:solidFill>
                    <a:schemeClr val="tx1">
                      <a:lumMod val="65000"/>
                      <a:lumOff val="35000"/>
                      <a:alpha val="0"/>
                    </a:schemeClr>
                  </a:solidFill>
                </a:ln>
                <a:solidFill>
                  <a:srgbClr val="FF0000"/>
                </a:solidFill>
                <a:latin typeface="+mn-ea"/>
                <a:ea typeface="+mn-ea"/>
              </a:rPr>
              <a:t> </a:t>
            </a:r>
            <a:r>
              <a:rPr lang="ko-KR" altLang="en-US" sz="1200" b="1" spc="-200" dirty="0" err="1">
                <a:ln>
                  <a:solidFill>
                    <a:schemeClr val="tx1">
                      <a:lumMod val="65000"/>
                      <a:lumOff val="35000"/>
                      <a:alpha val="0"/>
                    </a:schemeClr>
                  </a:solidFill>
                </a:ln>
                <a:solidFill>
                  <a:srgbClr val="FF0000"/>
                </a:solidFill>
                <a:latin typeface="+mn-ea"/>
                <a:ea typeface="+mn-ea"/>
              </a:rPr>
              <a:t>체험단을</a:t>
            </a:r>
            <a:r>
              <a:rPr lang="ko-KR" altLang="en-US" sz="1200" b="1" spc="-200" dirty="0">
                <a:ln>
                  <a:solidFill>
                    <a:schemeClr val="tx1">
                      <a:lumMod val="65000"/>
                      <a:lumOff val="35000"/>
                      <a:alpha val="0"/>
                    </a:schemeClr>
                  </a:solidFill>
                </a:ln>
                <a:solidFill>
                  <a:srgbClr val="FF0000"/>
                </a:solidFill>
                <a:latin typeface="+mn-ea"/>
                <a:ea typeface="+mn-ea"/>
              </a:rPr>
              <a:t> 통한 마케팅을 실행하고 있으며 이 방법은 고객의 브랜드 만족에 긍정적인 영향을 미치는 것으로 </a:t>
            </a:r>
            <a:r>
              <a:rPr lang="ko-KR" altLang="en-US" sz="1200" b="1" spc="-200" dirty="0" smtClean="0">
                <a:ln>
                  <a:solidFill>
                    <a:schemeClr val="tx1">
                      <a:lumMod val="65000"/>
                      <a:lumOff val="35000"/>
                      <a:alpha val="0"/>
                    </a:schemeClr>
                  </a:solidFill>
                </a:ln>
                <a:solidFill>
                  <a:srgbClr val="FF0000"/>
                </a:solidFill>
                <a:latin typeface="+mn-ea"/>
                <a:ea typeface="+mn-ea"/>
              </a:rPr>
              <a:t>연구됨</a:t>
            </a:r>
            <a:endParaRPr lang="en-US" altLang="ko-KR" sz="1200" b="1" spc="-200" dirty="0" smtClean="0">
              <a:ln>
                <a:solidFill>
                  <a:schemeClr val="tx1">
                    <a:lumMod val="65000"/>
                    <a:lumOff val="35000"/>
                    <a:alpha val="0"/>
                  </a:schemeClr>
                </a:solidFill>
              </a:ln>
              <a:solidFill>
                <a:srgbClr val="FF0000"/>
              </a:solidFill>
              <a:latin typeface="+mn-ea"/>
              <a:ea typeface="+mn-ea"/>
            </a:endParaRPr>
          </a:p>
          <a:p>
            <a:pPr algn="just">
              <a:spcAft>
                <a:spcPts val="600"/>
              </a:spcAft>
            </a:pPr>
            <a:r>
              <a:rPr lang="ko-KR" altLang="en-US" sz="1200" b="1" spc="-200" dirty="0" smtClean="0">
                <a:ln>
                  <a:solidFill>
                    <a:schemeClr val="tx1">
                      <a:lumMod val="65000"/>
                      <a:lumOff val="35000"/>
                      <a:alpha val="0"/>
                    </a:schemeClr>
                  </a:solidFill>
                </a:ln>
                <a:solidFill>
                  <a:srgbClr val="FF0000"/>
                </a:solidFill>
                <a:latin typeface="+mn-ea"/>
                <a:ea typeface="+mn-ea"/>
              </a:rPr>
              <a:t>이벤트 신청 데이터</a:t>
            </a:r>
            <a:r>
              <a:rPr lang="en-US" altLang="ko-KR" sz="1200" b="1" spc="-200" dirty="0" smtClean="0">
                <a:ln>
                  <a:solidFill>
                    <a:schemeClr val="tx1">
                      <a:lumMod val="65000"/>
                      <a:lumOff val="35000"/>
                      <a:alpha val="0"/>
                    </a:schemeClr>
                  </a:solidFill>
                </a:ln>
                <a:solidFill>
                  <a:srgbClr val="FF0000"/>
                </a:solidFill>
                <a:latin typeface="+mn-ea"/>
                <a:ea typeface="+mn-ea"/>
              </a:rPr>
              <a:t>, </a:t>
            </a:r>
            <a:r>
              <a:rPr lang="ko-KR" altLang="en-US" sz="1200" b="1" spc="-200" dirty="0" smtClean="0">
                <a:ln>
                  <a:solidFill>
                    <a:schemeClr val="tx1">
                      <a:lumMod val="65000"/>
                      <a:lumOff val="35000"/>
                      <a:alpha val="0"/>
                    </a:schemeClr>
                  </a:solidFill>
                </a:ln>
                <a:solidFill>
                  <a:srgbClr val="FF0000"/>
                </a:solidFill>
                <a:latin typeface="+mn-ea"/>
                <a:ea typeface="+mn-ea"/>
              </a:rPr>
              <a:t>사연</a:t>
            </a:r>
            <a:r>
              <a:rPr lang="en-US" altLang="ko-KR" sz="1200" b="1" spc="-200" dirty="0" smtClean="0">
                <a:ln>
                  <a:solidFill>
                    <a:schemeClr val="tx1">
                      <a:lumMod val="65000"/>
                      <a:lumOff val="35000"/>
                      <a:alpha val="0"/>
                    </a:schemeClr>
                  </a:solidFill>
                </a:ln>
                <a:solidFill>
                  <a:srgbClr val="FF0000"/>
                </a:solidFill>
                <a:latin typeface="+mn-ea"/>
                <a:ea typeface="+mn-ea"/>
              </a:rPr>
              <a:t>, </a:t>
            </a:r>
            <a:r>
              <a:rPr lang="ko-KR" altLang="en-US" sz="1200" b="1" spc="-200" dirty="0" smtClean="0">
                <a:ln>
                  <a:solidFill>
                    <a:schemeClr val="tx1">
                      <a:lumMod val="65000"/>
                      <a:lumOff val="35000"/>
                      <a:alpha val="0"/>
                    </a:schemeClr>
                  </a:solidFill>
                </a:ln>
                <a:solidFill>
                  <a:srgbClr val="FF0000"/>
                </a:solidFill>
                <a:latin typeface="+mn-ea"/>
                <a:ea typeface="+mn-ea"/>
              </a:rPr>
              <a:t>인구통계정보</a:t>
            </a:r>
            <a:r>
              <a:rPr lang="en-US" altLang="ko-KR" sz="1200" b="1" spc="-200" dirty="0" smtClean="0">
                <a:ln>
                  <a:solidFill>
                    <a:schemeClr val="tx1">
                      <a:lumMod val="65000"/>
                      <a:lumOff val="35000"/>
                      <a:alpha val="0"/>
                    </a:schemeClr>
                  </a:solidFill>
                </a:ln>
                <a:solidFill>
                  <a:srgbClr val="FF0000"/>
                </a:solidFill>
                <a:latin typeface="+mn-ea"/>
                <a:ea typeface="+mn-ea"/>
              </a:rPr>
              <a:t>, </a:t>
            </a:r>
            <a:r>
              <a:rPr lang="ko-KR" altLang="en-US" sz="1200" b="1" spc="-200" dirty="0" smtClean="0">
                <a:ln>
                  <a:solidFill>
                    <a:schemeClr val="tx1">
                      <a:lumMod val="65000"/>
                      <a:lumOff val="35000"/>
                      <a:alpha val="0"/>
                    </a:schemeClr>
                  </a:solidFill>
                </a:ln>
                <a:solidFill>
                  <a:srgbClr val="FF0000"/>
                </a:solidFill>
                <a:latin typeface="+mn-ea"/>
                <a:ea typeface="+mn-ea"/>
              </a:rPr>
              <a:t>유입경로 등의 데이터 사용</a:t>
            </a:r>
            <a:endParaRPr lang="ko-KR" altLang="en-US" sz="1200" b="1" spc="-200" dirty="0">
              <a:ln>
                <a:solidFill>
                  <a:schemeClr val="tx1">
                    <a:lumMod val="65000"/>
                    <a:lumOff val="35000"/>
                    <a:alpha val="0"/>
                  </a:schemeClr>
                </a:solidFill>
              </a:ln>
              <a:solidFill>
                <a:srgbClr val="FF0000"/>
              </a:solidFill>
              <a:latin typeface="+mn-ea"/>
              <a:ea typeface="+mn-ea"/>
            </a:endParaRPr>
          </a:p>
          <a:p>
            <a:pPr algn="just">
              <a:spcAft>
                <a:spcPts val="600"/>
              </a:spcAft>
            </a:pPr>
            <a:r>
              <a:rPr lang="ko-KR" altLang="en-US" sz="1200" b="1" spc="-200" dirty="0" smtClean="0">
                <a:ln>
                  <a:solidFill>
                    <a:schemeClr val="tx1">
                      <a:lumMod val="65000"/>
                      <a:lumOff val="35000"/>
                      <a:alpha val="0"/>
                    </a:schemeClr>
                  </a:solidFill>
                </a:ln>
                <a:solidFill>
                  <a:srgbClr val="FF0000"/>
                </a:solidFill>
                <a:latin typeface="+mn-ea"/>
                <a:ea typeface="+mn-ea"/>
              </a:rPr>
              <a:t>적정 </a:t>
            </a:r>
            <a:r>
              <a:rPr lang="ko-KR" altLang="en-US" sz="1200" b="1" spc="-200" dirty="0">
                <a:ln>
                  <a:solidFill>
                    <a:schemeClr val="tx1">
                      <a:lumMod val="65000"/>
                      <a:lumOff val="35000"/>
                      <a:alpha val="0"/>
                    </a:schemeClr>
                  </a:solidFill>
                </a:ln>
                <a:solidFill>
                  <a:srgbClr val="FF0000"/>
                </a:solidFill>
                <a:latin typeface="+mn-ea"/>
                <a:ea typeface="+mn-ea"/>
              </a:rPr>
              <a:t>마케팅 대상 예측 분류 시스템을 통해 </a:t>
            </a:r>
            <a:r>
              <a:rPr lang="ko-KR" altLang="en-US" sz="1200" b="1" spc="-200" dirty="0" err="1">
                <a:ln>
                  <a:solidFill>
                    <a:schemeClr val="tx1">
                      <a:lumMod val="65000"/>
                      <a:lumOff val="35000"/>
                      <a:alpha val="0"/>
                    </a:schemeClr>
                  </a:solidFill>
                </a:ln>
                <a:solidFill>
                  <a:srgbClr val="FF0000"/>
                </a:solidFill>
                <a:latin typeface="+mn-ea"/>
                <a:ea typeface="+mn-ea"/>
              </a:rPr>
              <a:t>체험단</a:t>
            </a:r>
            <a:r>
              <a:rPr lang="ko-KR" altLang="en-US" sz="1200" b="1" spc="-200" dirty="0">
                <a:ln>
                  <a:solidFill>
                    <a:schemeClr val="tx1">
                      <a:lumMod val="65000"/>
                      <a:lumOff val="35000"/>
                      <a:alpha val="0"/>
                    </a:schemeClr>
                  </a:solidFill>
                </a:ln>
                <a:solidFill>
                  <a:srgbClr val="FF0000"/>
                </a:solidFill>
                <a:latin typeface="+mn-ea"/>
                <a:ea typeface="+mn-ea"/>
              </a:rPr>
              <a:t> 참여 신청을 한 고객들의 데이터를 분석하고 기계학습 알고리즘에 적용해 기업의 적정 </a:t>
            </a:r>
            <a:r>
              <a:rPr lang="ko-KR" altLang="en-US" sz="1200" b="1" spc="-200" dirty="0" err="1">
                <a:ln>
                  <a:solidFill>
                    <a:schemeClr val="tx1">
                      <a:lumMod val="65000"/>
                      <a:lumOff val="35000"/>
                      <a:alpha val="0"/>
                    </a:schemeClr>
                  </a:solidFill>
                </a:ln>
                <a:solidFill>
                  <a:srgbClr val="FF0000"/>
                </a:solidFill>
                <a:latin typeface="+mn-ea"/>
                <a:ea typeface="+mn-ea"/>
              </a:rPr>
              <a:t>체험단</a:t>
            </a:r>
            <a:r>
              <a:rPr lang="ko-KR" altLang="en-US" sz="1200" b="1" spc="-200" dirty="0">
                <a:ln>
                  <a:solidFill>
                    <a:schemeClr val="tx1">
                      <a:lumMod val="65000"/>
                      <a:lumOff val="35000"/>
                      <a:alpha val="0"/>
                    </a:schemeClr>
                  </a:solidFill>
                </a:ln>
                <a:solidFill>
                  <a:srgbClr val="FF0000"/>
                </a:solidFill>
                <a:latin typeface="+mn-ea"/>
                <a:ea typeface="+mn-ea"/>
              </a:rPr>
              <a:t> 마케팅 대상 </a:t>
            </a:r>
            <a:r>
              <a:rPr lang="ko-KR" altLang="en-US" sz="1200" b="1" spc="-200" dirty="0" smtClean="0">
                <a:ln>
                  <a:solidFill>
                    <a:schemeClr val="tx1">
                      <a:lumMod val="65000"/>
                      <a:lumOff val="35000"/>
                      <a:alpha val="0"/>
                    </a:schemeClr>
                  </a:solidFill>
                </a:ln>
                <a:solidFill>
                  <a:srgbClr val="FF0000"/>
                </a:solidFill>
                <a:latin typeface="+mn-ea"/>
                <a:ea typeface="+mn-ea"/>
              </a:rPr>
              <a:t>선정</a:t>
            </a:r>
            <a:r>
              <a:rPr lang="en-US" altLang="ko-KR" sz="1200" b="1" spc="-200" dirty="0" smtClean="0">
                <a:ln>
                  <a:solidFill>
                    <a:schemeClr val="tx1">
                      <a:lumMod val="65000"/>
                      <a:lumOff val="35000"/>
                      <a:alpha val="0"/>
                    </a:schemeClr>
                  </a:solidFill>
                </a:ln>
                <a:solidFill>
                  <a:srgbClr val="FF0000"/>
                </a:solidFill>
                <a:latin typeface="+mn-ea"/>
                <a:ea typeface="+mn-ea"/>
              </a:rPr>
              <a:t>(</a:t>
            </a:r>
            <a:r>
              <a:rPr lang="ko-KR" altLang="en-US" sz="1200" b="1" spc="-200" dirty="0" smtClean="0">
                <a:ln>
                  <a:solidFill>
                    <a:schemeClr val="tx1">
                      <a:lumMod val="65000"/>
                      <a:lumOff val="35000"/>
                      <a:alpha val="0"/>
                    </a:schemeClr>
                  </a:solidFill>
                </a:ln>
                <a:solidFill>
                  <a:srgbClr val="FF0000"/>
                </a:solidFill>
                <a:latin typeface="+mn-ea"/>
                <a:ea typeface="+mn-ea"/>
              </a:rPr>
              <a:t>분류</a:t>
            </a:r>
            <a:r>
              <a:rPr lang="en-US" altLang="ko-KR" sz="1200" b="1" spc="-200" dirty="0" smtClean="0">
                <a:ln>
                  <a:solidFill>
                    <a:schemeClr val="tx1">
                      <a:lumMod val="65000"/>
                      <a:lumOff val="35000"/>
                      <a:alpha val="0"/>
                    </a:schemeClr>
                  </a:solidFill>
                </a:ln>
                <a:solidFill>
                  <a:srgbClr val="FF0000"/>
                </a:solidFill>
                <a:latin typeface="+mn-ea"/>
                <a:ea typeface="+mn-ea"/>
              </a:rPr>
              <a:t>)</a:t>
            </a:r>
            <a:r>
              <a:rPr lang="ko-KR" altLang="en-US" sz="1200" b="1" spc="-200" dirty="0" smtClean="0">
                <a:ln>
                  <a:solidFill>
                    <a:schemeClr val="tx1">
                      <a:lumMod val="65000"/>
                      <a:lumOff val="35000"/>
                      <a:alpha val="0"/>
                    </a:schemeClr>
                  </a:solidFill>
                </a:ln>
                <a:solidFill>
                  <a:srgbClr val="FF0000"/>
                </a:solidFill>
                <a:latin typeface="+mn-ea"/>
                <a:ea typeface="+mn-ea"/>
              </a:rPr>
              <a:t>에 기여</a:t>
            </a:r>
            <a:endParaRPr lang="en-US" altLang="ko-KR" sz="1200" b="1" spc="-200" dirty="0" smtClean="0">
              <a:ln>
                <a:solidFill>
                  <a:schemeClr val="tx1">
                    <a:lumMod val="65000"/>
                    <a:lumOff val="35000"/>
                    <a:alpha val="0"/>
                  </a:schemeClr>
                </a:solidFill>
              </a:ln>
              <a:solidFill>
                <a:srgbClr val="FF0000"/>
              </a:solidFill>
              <a:latin typeface="+mn-ea"/>
              <a:ea typeface="+mn-ea"/>
            </a:endParaRPr>
          </a:p>
          <a:p>
            <a:pPr algn="just">
              <a:spcAft>
                <a:spcPts val="600"/>
              </a:spcAft>
            </a:pPr>
            <a:r>
              <a:rPr lang="ko-KR" altLang="en-US" sz="1200" b="1" spc="-200" dirty="0" smtClean="0">
                <a:ln>
                  <a:solidFill>
                    <a:schemeClr val="tx1">
                      <a:lumMod val="65000"/>
                      <a:lumOff val="35000"/>
                      <a:alpha val="0"/>
                    </a:schemeClr>
                  </a:solidFill>
                </a:ln>
                <a:solidFill>
                  <a:srgbClr val="FF0000"/>
                </a:solidFill>
                <a:latin typeface="+mn-ea"/>
                <a:ea typeface="+mn-ea"/>
              </a:rPr>
              <a:t>현재 도입 여부 검토 중</a:t>
            </a:r>
            <a:endParaRPr lang="en-US" altLang="ko-KR" sz="1200" b="1" spc="-200" dirty="0">
              <a:ln>
                <a:solidFill>
                  <a:schemeClr val="tx1">
                    <a:lumMod val="65000"/>
                    <a:lumOff val="35000"/>
                    <a:alpha val="0"/>
                  </a:schemeClr>
                </a:solidFill>
              </a:ln>
              <a:solidFill>
                <a:srgbClr val="FF0000"/>
              </a:solidFill>
              <a:latin typeface="+mn-ea"/>
              <a:ea typeface="+mn-ea"/>
            </a:endParaRPr>
          </a:p>
        </p:txBody>
      </p:sp>
      <p:pic>
        <p:nvPicPr>
          <p:cNvPr id="22" name="Picture 69" descr="공"/>
          <p:cNvPicPr>
            <a:picLocks noChangeAspect="1" noChangeArrowheads="1"/>
          </p:cNvPicPr>
          <p:nvPr/>
        </p:nvPicPr>
        <p:blipFill>
          <a:blip r:embed="rId2" cstate="print">
            <a:lum bright="-6000" contrast="36000"/>
            <a:extLst>
              <a:ext uri="{28A0092B-C50C-407E-A947-70E740481C1C}">
                <a14:useLocalDpi xmlns:a14="http://schemas.microsoft.com/office/drawing/2010/main" val="0"/>
              </a:ext>
            </a:extLst>
          </a:blip>
          <a:srcRect/>
          <a:stretch>
            <a:fillRect/>
          </a:stretch>
        </p:blipFill>
        <p:spPr bwMode="auto">
          <a:xfrm>
            <a:off x="1236761" y="5166093"/>
            <a:ext cx="144463" cy="136525"/>
          </a:xfrm>
          <a:prstGeom prst="rect">
            <a:avLst/>
          </a:prstGeom>
          <a:noFill/>
          <a:extLst>
            <a:ext uri="{909E8E84-426E-40DD-AFC4-6F175D3DCCD1}">
              <a14:hiddenFill xmlns:a14="http://schemas.microsoft.com/office/drawing/2010/main">
                <a:solidFill>
                  <a:schemeClr val="hlink"/>
                </a:solidFill>
              </a14:hiddenFill>
            </a:ext>
          </a:extLst>
        </p:spPr>
      </p:pic>
      <p:pic>
        <p:nvPicPr>
          <p:cNvPr id="27" name="Picture 69" descr="공"/>
          <p:cNvPicPr>
            <a:picLocks noChangeAspect="1" noChangeArrowheads="1"/>
          </p:cNvPicPr>
          <p:nvPr/>
        </p:nvPicPr>
        <p:blipFill>
          <a:blip r:embed="rId2" cstate="print">
            <a:lum bright="-6000" contrast="36000"/>
            <a:extLst>
              <a:ext uri="{28A0092B-C50C-407E-A947-70E740481C1C}">
                <a14:useLocalDpi xmlns:a14="http://schemas.microsoft.com/office/drawing/2010/main" val="0"/>
              </a:ext>
            </a:extLst>
          </a:blip>
          <a:srcRect/>
          <a:stretch>
            <a:fillRect/>
          </a:stretch>
        </p:blipFill>
        <p:spPr bwMode="auto">
          <a:xfrm>
            <a:off x="1236504" y="5426936"/>
            <a:ext cx="144463" cy="136525"/>
          </a:xfrm>
          <a:prstGeom prst="rect">
            <a:avLst/>
          </a:prstGeom>
          <a:noFill/>
          <a:extLst>
            <a:ext uri="{909E8E84-426E-40DD-AFC4-6F175D3DCCD1}">
              <a14:hiddenFill xmlns:a14="http://schemas.microsoft.com/office/drawing/2010/main">
                <a:solidFill>
                  <a:schemeClr val="hlink"/>
                </a:solidFill>
              </a14:hiddenFill>
            </a:ext>
          </a:extLst>
        </p:spPr>
      </p:pic>
      <p:grpSp>
        <p:nvGrpSpPr>
          <p:cNvPr id="3" name="그룹 34"/>
          <p:cNvGrpSpPr/>
          <p:nvPr/>
        </p:nvGrpSpPr>
        <p:grpSpPr>
          <a:xfrm>
            <a:off x="899592" y="1071546"/>
            <a:ext cx="7358114" cy="471846"/>
            <a:chOff x="395536" y="1385518"/>
            <a:chExt cx="8496944" cy="471846"/>
          </a:xfrm>
        </p:grpSpPr>
        <p:grpSp>
          <p:nvGrpSpPr>
            <p:cNvPr id="4" name="그룹 200"/>
            <p:cNvGrpSpPr/>
            <p:nvPr/>
          </p:nvGrpSpPr>
          <p:grpSpPr>
            <a:xfrm>
              <a:off x="395536" y="1385518"/>
              <a:ext cx="8496944" cy="471846"/>
              <a:chOff x="-1085098" y="4293096"/>
              <a:chExt cx="5193516" cy="374484"/>
            </a:xfrm>
          </p:grpSpPr>
          <p:sp>
            <p:nvSpPr>
              <p:cNvPr id="34" name="AutoShape 153"/>
              <p:cNvSpPr>
                <a:spLocks noChangeArrowheads="1"/>
              </p:cNvSpPr>
              <p:nvPr/>
            </p:nvSpPr>
            <p:spPr bwMode="auto">
              <a:xfrm>
                <a:off x="-1085098" y="4293096"/>
                <a:ext cx="5193516" cy="369336"/>
              </a:xfrm>
              <a:prstGeom prst="roundRect">
                <a:avLst>
                  <a:gd name="adj" fmla="val 5890"/>
                </a:avLst>
              </a:prstGeom>
              <a:gradFill flip="none" rotWithShape="1">
                <a:gsLst>
                  <a:gs pos="0">
                    <a:srgbClr val="D6ECFF">
                      <a:lumMod val="50000"/>
                      <a:shade val="30000"/>
                      <a:satMod val="115000"/>
                    </a:srgbClr>
                  </a:gs>
                  <a:gs pos="50000">
                    <a:srgbClr val="D6ECFF">
                      <a:lumMod val="50000"/>
                      <a:shade val="67500"/>
                      <a:satMod val="115000"/>
                    </a:srgbClr>
                  </a:gs>
                  <a:gs pos="100000">
                    <a:srgbClr val="D6ECFF">
                      <a:lumMod val="50000"/>
                      <a:shade val="100000"/>
                      <a:satMod val="115000"/>
                    </a:srgbClr>
                  </a:gs>
                </a:gsLst>
                <a:lin ang="16200000" scaled="1"/>
                <a:tileRect/>
              </a:gradFill>
              <a:ln w="25400">
                <a:solidFill>
                  <a:sysClr val="window" lastClr="FFFFFF"/>
                </a:solidFill>
                <a:round/>
                <a:headEnd/>
                <a:tailEnd/>
              </a:ln>
              <a:effectLst>
                <a:outerShdw blurRad="127000" dir="2700000" algn="tl" rotWithShape="0">
                  <a:srgbClr val="D6ECFF">
                    <a:lumMod val="25000"/>
                    <a:alpha val="40000"/>
                  </a:srgbClr>
                </a:outerShdw>
              </a:effectLst>
            </p:spPr>
            <p:txBody>
              <a:bodyPr wrap="none" tIns="108000" anchor="ctr" anchorCtr="0">
                <a:scene3d>
                  <a:camera prst="orthographicFront"/>
                  <a:lightRig rig="threePt" dir="t"/>
                </a:scene3d>
                <a:sp3d extrusionH="57150" contourW="31750">
                  <a:bevelT w="0" prst="coolSlant"/>
                </a:sp3d>
              </a:bodyPr>
              <a:lstStyle/>
              <a:p>
                <a:pPr marL="0" marR="0" lvl="0" indent="-180975" defTabSz="914400" eaLnBrk="1" fontAlgn="auto" latinLnBrk="0" hangingPunct="1">
                  <a:lnSpc>
                    <a:spcPct val="80000"/>
                  </a:lnSpc>
                  <a:spcBef>
                    <a:spcPts val="0"/>
                  </a:spcBef>
                  <a:spcAft>
                    <a:spcPts val="0"/>
                  </a:spcAft>
                  <a:buClr>
                    <a:srgbClr val="FFFFFF"/>
                  </a:buClr>
                  <a:buSzTx/>
                  <a:buFontTx/>
                  <a:buNone/>
                  <a:tabLst/>
                  <a:defRPr/>
                </a:pPr>
                <a:endParaRPr kumimoji="0" lang="ko-KR" altLang="en-US" kern="0" dirty="0">
                  <a:ln>
                    <a:solidFill>
                      <a:prstClr val="white">
                        <a:alpha val="5000"/>
                      </a:prstClr>
                    </a:solidFill>
                  </a:ln>
                  <a:solidFill>
                    <a:srgbClr val="FFFF00"/>
                  </a:solidFill>
                  <a:effectLst>
                    <a:outerShdw blurRad="266700" dir="2700000" algn="tl" rotWithShape="0">
                      <a:prstClr val="black">
                        <a:alpha val="66000"/>
                      </a:prstClr>
                    </a:outerShdw>
                  </a:effectLst>
                  <a:latin typeface="+mn-ea"/>
                  <a:ea typeface="+mn-ea"/>
                </a:endParaRPr>
              </a:p>
            </p:txBody>
          </p:sp>
          <p:sp>
            <p:nvSpPr>
              <p:cNvPr id="35" name="자유형 204"/>
              <p:cNvSpPr/>
              <p:nvPr/>
            </p:nvSpPr>
            <p:spPr>
              <a:xfrm>
                <a:off x="-1085098" y="4293512"/>
                <a:ext cx="1483862" cy="374068"/>
              </a:xfrm>
              <a:custGeom>
                <a:avLst/>
                <a:gdLst>
                  <a:gd name="connsiteX0" fmla="*/ 0 w 1944216"/>
                  <a:gd name="connsiteY0" fmla="*/ 29480 h 720080"/>
                  <a:gd name="connsiteX1" fmla="*/ 8635 w 1944216"/>
                  <a:gd name="connsiteY1" fmla="*/ 8634 h 720080"/>
                  <a:gd name="connsiteX2" fmla="*/ 29481 w 1944216"/>
                  <a:gd name="connsiteY2" fmla="*/ 0 h 720080"/>
                  <a:gd name="connsiteX3" fmla="*/ 1914736 w 1944216"/>
                  <a:gd name="connsiteY3" fmla="*/ 0 h 720080"/>
                  <a:gd name="connsiteX4" fmla="*/ 1935582 w 1944216"/>
                  <a:gd name="connsiteY4" fmla="*/ 8635 h 720080"/>
                  <a:gd name="connsiteX5" fmla="*/ 1944216 w 1944216"/>
                  <a:gd name="connsiteY5" fmla="*/ 29481 h 720080"/>
                  <a:gd name="connsiteX6" fmla="*/ 1944216 w 1944216"/>
                  <a:gd name="connsiteY6" fmla="*/ 690600 h 720080"/>
                  <a:gd name="connsiteX7" fmla="*/ 1935582 w 1944216"/>
                  <a:gd name="connsiteY7" fmla="*/ 711446 h 720080"/>
                  <a:gd name="connsiteX8" fmla="*/ 1914736 w 1944216"/>
                  <a:gd name="connsiteY8" fmla="*/ 720080 h 720080"/>
                  <a:gd name="connsiteX9" fmla="*/ 29480 w 1944216"/>
                  <a:gd name="connsiteY9" fmla="*/ 720080 h 720080"/>
                  <a:gd name="connsiteX10" fmla="*/ 8634 w 1944216"/>
                  <a:gd name="connsiteY10" fmla="*/ 711445 h 720080"/>
                  <a:gd name="connsiteX11" fmla="*/ 0 w 1944216"/>
                  <a:gd name="connsiteY11" fmla="*/ 690599 h 720080"/>
                  <a:gd name="connsiteX12" fmla="*/ 0 w 1944216"/>
                  <a:gd name="connsiteY12" fmla="*/ 29480 h 720080"/>
                  <a:gd name="connsiteX0" fmla="*/ 0 w 1944216"/>
                  <a:gd name="connsiteY0" fmla="*/ 135945 h 914200"/>
                  <a:gd name="connsiteX1" fmla="*/ 8635 w 1944216"/>
                  <a:gd name="connsiteY1" fmla="*/ 115099 h 914200"/>
                  <a:gd name="connsiteX2" fmla="*/ 29481 w 1944216"/>
                  <a:gd name="connsiteY2" fmla="*/ 106465 h 914200"/>
                  <a:gd name="connsiteX3" fmla="*/ 1914736 w 1944216"/>
                  <a:gd name="connsiteY3" fmla="*/ 106465 h 914200"/>
                  <a:gd name="connsiteX4" fmla="*/ 1935582 w 1944216"/>
                  <a:gd name="connsiteY4" fmla="*/ 115100 h 914200"/>
                  <a:gd name="connsiteX5" fmla="*/ 1944216 w 1944216"/>
                  <a:gd name="connsiteY5" fmla="*/ 797065 h 914200"/>
                  <a:gd name="connsiteX6" fmla="*/ 1935582 w 1944216"/>
                  <a:gd name="connsiteY6" fmla="*/ 817911 h 914200"/>
                  <a:gd name="connsiteX7" fmla="*/ 1914736 w 1944216"/>
                  <a:gd name="connsiteY7" fmla="*/ 826545 h 914200"/>
                  <a:gd name="connsiteX8" fmla="*/ 29480 w 1944216"/>
                  <a:gd name="connsiteY8" fmla="*/ 826545 h 914200"/>
                  <a:gd name="connsiteX9" fmla="*/ 8634 w 1944216"/>
                  <a:gd name="connsiteY9" fmla="*/ 817910 h 914200"/>
                  <a:gd name="connsiteX10" fmla="*/ 0 w 1944216"/>
                  <a:gd name="connsiteY10" fmla="*/ 797064 h 914200"/>
                  <a:gd name="connsiteX11" fmla="*/ 0 w 1944216"/>
                  <a:gd name="connsiteY11" fmla="*/ 135945 h 914200"/>
                  <a:gd name="connsiteX0" fmla="*/ 0 w 2233859"/>
                  <a:gd name="connsiteY0" fmla="*/ 29480 h 809174"/>
                  <a:gd name="connsiteX1" fmla="*/ 8635 w 2233859"/>
                  <a:gd name="connsiteY1" fmla="*/ 8634 h 809174"/>
                  <a:gd name="connsiteX2" fmla="*/ 29481 w 2233859"/>
                  <a:gd name="connsiteY2" fmla="*/ 0 h 809174"/>
                  <a:gd name="connsiteX3" fmla="*/ 1914736 w 2233859"/>
                  <a:gd name="connsiteY3" fmla="*/ 0 h 809174"/>
                  <a:gd name="connsiteX4" fmla="*/ 1944216 w 2233859"/>
                  <a:gd name="connsiteY4" fmla="*/ 690600 h 809174"/>
                  <a:gd name="connsiteX5" fmla="*/ 1935582 w 2233859"/>
                  <a:gd name="connsiteY5" fmla="*/ 711446 h 809174"/>
                  <a:gd name="connsiteX6" fmla="*/ 1914736 w 2233859"/>
                  <a:gd name="connsiteY6" fmla="*/ 720080 h 809174"/>
                  <a:gd name="connsiteX7" fmla="*/ 29480 w 2233859"/>
                  <a:gd name="connsiteY7" fmla="*/ 720080 h 809174"/>
                  <a:gd name="connsiteX8" fmla="*/ 8634 w 2233859"/>
                  <a:gd name="connsiteY8" fmla="*/ 711445 h 809174"/>
                  <a:gd name="connsiteX9" fmla="*/ 0 w 2233859"/>
                  <a:gd name="connsiteY9" fmla="*/ 690599 h 809174"/>
                  <a:gd name="connsiteX10" fmla="*/ 0 w 2233859"/>
                  <a:gd name="connsiteY10" fmla="*/ 29480 h 809174"/>
                  <a:gd name="connsiteX0" fmla="*/ 0 w 2232420"/>
                  <a:gd name="connsiteY0" fmla="*/ 29480 h 720080"/>
                  <a:gd name="connsiteX1" fmla="*/ 8635 w 2232420"/>
                  <a:gd name="connsiteY1" fmla="*/ 8634 h 720080"/>
                  <a:gd name="connsiteX2" fmla="*/ 29481 w 2232420"/>
                  <a:gd name="connsiteY2" fmla="*/ 0 h 720080"/>
                  <a:gd name="connsiteX3" fmla="*/ 1914736 w 2232420"/>
                  <a:gd name="connsiteY3" fmla="*/ 0 h 720080"/>
                  <a:gd name="connsiteX4" fmla="*/ 1935582 w 2232420"/>
                  <a:gd name="connsiteY4" fmla="*/ 711446 h 720080"/>
                  <a:gd name="connsiteX5" fmla="*/ 1914736 w 2232420"/>
                  <a:gd name="connsiteY5" fmla="*/ 720080 h 720080"/>
                  <a:gd name="connsiteX6" fmla="*/ 29480 w 2232420"/>
                  <a:gd name="connsiteY6" fmla="*/ 720080 h 720080"/>
                  <a:gd name="connsiteX7" fmla="*/ 8634 w 2232420"/>
                  <a:gd name="connsiteY7" fmla="*/ 711445 h 720080"/>
                  <a:gd name="connsiteX8" fmla="*/ 0 w 2232420"/>
                  <a:gd name="connsiteY8" fmla="*/ 690599 h 720080"/>
                  <a:gd name="connsiteX9" fmla="*/ 0 w 2232420"/>
                  <a:gd name="connsiteY9"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914736 w 2228945"/>
                  <a:gd name="connsiteY4" fmla="*/ 720080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224137 w 2228945"/>
                  <a:gd name="connsiteY4" fmla="*/ 720079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224137 w 2228945"/>
                  <a:gd name="connsiteY4" fmla="*/ 720079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1914736"/>
                  <a:gd name="connsiteY0" fmla="*/ 29480 h 720080"/>
                  <a:gd name="connsiteX1" fmla="*/ 8635 w 1914736"/>
                  <a:gd name="connsiteY1" fmla="*/ 8634 h 720080"/>
                  <a:gd name="connsiteX2" fmla="*/ 29481 w 1914736"/>
                  <a:gd name="connsiteY2" fmla="*/ 0 h 720080"/>
                  <a:gd name="connsiteX3" fmla="*/ 1914736 w 1914736"/>
                  <a:gd name="connsiteY3" fmla="*/ 0 h 720080"/>
                  <a:gd name="connsiteX4" fmla="*/ 1224137 w 1914736"/>
                  <a:gd name="connsiteY4" fmla="*/ 720079 h 720080"/>
                  <a:gd name="connsiteX5" fmla="*/ 29480 w 1914736"/>
                  <a:gd name="connsiteY5" fmla="*/ 720080 h 720080"/>
                  <a:gd name="connsiteX6" fmla="*/ 8634 w 1914736"/>
                  <a:gd name="connsiteY6" fmla="*/ 711445 h 720080"/>
                  <a:gd name="connsiteX7" fmla="*/ 0 w 1914736"/>
                  <a:gd name="connsiteY7" fmla="*/ 690599 h 720080"/>
                  <a:gd name="connsiteX8" fmla="*/ 0 w 1914736"/>
                  <a:gd name="connsiteY8" fmla="*/ 29480 h 720080"/>
                  <a:gd name="connsiteX0" fmla="*/ 0 w 1914736"/>
                  <a:gd name="connsiteY0" fmla="*/ 29480 h 720080"/>
                  <a:gd name="connsiteX1" fmla="*/ 8635 w 1914736"/>
                  <a:gd name="connsiteY1" fmla="*/ 8634 h 720080"/>
                  <a:gd name="connsiteX2" fmla="*/ 29481 w 1914736"/>
                  <a:gd name="connsiteY2" fmla="*/ 0 h 720080"/>
                  <a:gd name="connsiteX3" fmla="*/ 1914736 w 1914736"/>
                  <a:gd name="connsiteY3" fmla="*/ 0 h 720080"/>
                  <a:gd name="connsiteX4" fmla="*/ 1224137 w 1914736"/>
                  <a:gd name="connsiteY4" fmla="*/ 720079 h 720080"/>
                  <a:gd name="connsiteX5" fmla="*/ 29480 w 1914736"/>
                  <a:gd name="connsiteY5" fmla="*/ 720080 h 720080"/>
                  <a:gd name="connsiteX6" fmla="*/ 8634 w 1914736"/>
                  <a:gd name="connsiteY6" fmla="*/ 711445 h 720080"/>
                  <a:gd name="connsiteX7" fmla="*/ 0 w 1914736"/>
                  <a:gd name="connsiteY7" fmla="*/ 690599 h 720080"/>
                  <a:gd name="connsiteX8" fmla="*/ 0 w 1914736"/>
                  <a:gd name="connsiteY8" fmla="*/ 29480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736" h="720080">
                    <a:moveTo>
                      <a:pt x="0" y="29480"/>
                    </a:moveTo>
                    <a:cubicBezTo>
                      <a:pt x="0" y="21661"/>
                      <a:pt x="3106" y="14163"/>
                      <a:pt x="8635" y="8634"/>
                    </a:cubicBezTo>
                    <a:cubicBezTo>
                      <a:pt x="14164" y="3105"/>
                      <a:pt x="21662" y="0"/>
                      <a:pt x="29481" y="0"/>
                    </a:cubicBezTo>
                    <a:lnTo>
                      <a:pt x="1914736" y="0"/>
                    </a:lnTo>
                    <a:cubicBezTo>
                      <a:pt x="1569180" y="131494"/>
                      <a:pt x="1387854" y="395359"/>
                      <a:pt x="1224137" y="720079"/>
                    </a:cubicBezTo>
                    <a:lnTo>
                      <a:pt x="29480" y="720080"/>
                    </a:lnTo>
                    <a:cubicBezTo>
                      <a:pt x="21661" y="720080"/>
                      <a:pt x="14163" y="716974"/>
                      <a:pt x="8634" y="711445"/>
                    </a:cubicBezTo>
                    <a:cubicBezTo>
                      <a:pt x="3105" y="705916"/>
                      <a:pt x="0" y="698418"/>
                      <a:pt x="0" y="690599"/>
                    </a:cubicBezTo>
                    <a:lnTo>
                      <a:pt x="0" y="29480"/>
                    </a:lnTo>
                    <a:close/>
                  </a:path>
                </a:pathLst>
              </a:custGeom>
              <a:solidFill>
                <a:sysClr val="window" lastClr="FFFFFF">
                  <a:alpha val="20000"/>
                </a:sysClr>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smtClean="0">
                  <a:ln>
                    <a:noFill/>
                  </a:ln>
                  <a:solidFill>
                    <a:prstClr val="white"/>
                  </a:solidFill>
                  <a:effectLst/>
                  <a:uLnTx/>
                  <a:uFillTx/>
                  <a:latin typeface="+mn-ea"/>
                  <a:ea typeface="+mn-ea"/>
                  <a:cs typeface="+mn-cs"/>
                </a:endParaRPr>
              </a:p>
            </p:txBody>
          </p:sp>
        </p:grpSp>
        <p:sp>
          <p:nvSpPr>
            <p:cNvPr id="33" name="TextBox 32"/>
            <p:cNvSpPr txBox="1"/>
            <p:nvPr/>
          </p:nvSpPr>
          <p:spPr>
            <a:xfrm>
              <a:off x="524858" y="1457525"/>
              <a:ext cx="7931833" cy="338554"/>
            </a:xfrm>
            <a:prstGeom prst="rect">
              <a:avLst/>
            </a:prstGeom>
            <a:noFill/>
          </p:spPr>
          <p:txBody>
            <a:bodyPr wrap="square" rtlCol="0" anchor="ctr">
              <a:spAutoFit/>
            </a:bodyPr>
            <a:lstStyle/>
            <a:p>
              <a:pPr lvl="0"/>
              <a:r>
                <a:rPr kumimoji="0" lang="ko-KR" altLang="en-US" sz="1600" b="1" kern="0" dirty="0">
                  <a:ln>
                    <a:solidFill>
                      <a:prstClr val="white">
                        <a:alpha val="5000"/>
                      </a:prstClr>
                    </a:solidFill>
                  </a:ln>
                  <a:solidFill>
                    <a:schemeClr val="bg1"/>
                  </a:solidFill>
                  <a:effectLst>
                    <a:outerShdw blurRad="266700" dir="2700000" algn="tl" rotWithShape="0">
                      <a:prstClr val="black">
                        <a:alpha val="66000"/>
                      </a:prstClr>
                    </a:outerShdw>
                  </a:effectLst>
                  <a:latin typeface="+mn-ea"/>
                  <a:ea typeface="+mn-ea"/>
                </a:rPr>
                <a:t>체험 마케팅 이벤트 데이터 분석</a:t>
              </a:r>
            </a:p>
          </p:txBody>
        </p:sp>
      </p:grpSp>
      <p:pic>
        <p:nvPicPr>
          <p:cNvPr id="2049" name="_x477351128" descr="EMB000050845ebf"/>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9003" y="2072769"/>
            <a:ext cx="4063730" cy="2409419"/>
          </a:xfrm>
          <a:prstGeom prst="rect">
            <a:avLst/>
          </a:prstGeom>
          <a:noFill/>
          <a:extLst>
            <a:ext uri="{909E8E84-426E-40DD-AFC4-6F175D3DCCD1}">
              <a14:hiddenFill xmlns:a14="http://schemas.microsoft.com/office/drawing/2010/main">
                <a:solidFill>
                  <a:srgbClr val="FFFFFF"/>
                </a:solidFill>
              </a14:hiddenFill>
            </a:ext>
          </a:extLst>
        </p:spPr>
      </p:pic>
      <p:pic>
        <p:nvPicPr>
          <p:cNvPr id="2051" name="_x477353128" descr="EMB000050845ec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12154" y="2047400"/>
            <a:ext cx="3201862" cy="982743"/>
          </a:xfrm>
          <a:prstGeom prst="rect">
            <a:avLst/>
          </a:prstGeom>
          <a:noFill/>
          <a:extLst>
            <a:ext uri="{909E8E84-426E-40DD-AFC4-6F175D3DCCD1}">
              <a14:hiddenFill xmlns:a14="http://schemas.microsoft.com/office/drawing/2010/main">
                <a:solidFill>
                  <a:srgbClr val="FFFFFF"/>
                </a:solidFill>
              </a14:hiddenFill>
            </a:ext>
          </a:extLst>
        </p:spPr>
      </p:pic>
      <p:pic>
        <p:nvPicPr>
          <p:cNvPr id="2053" name="_x471813880" descr="EMB000050845ecb"/>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12154" y="3173540"/>
            <a:ext cx="3201862" cy="125545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9" descr="공"/>
          <p:cNvPicPr>
            <a:picLocks noChangeAspect="1" noChangeArrowheads="1"/>
          </p:cNvPicPr>
          <p:nvPr/>
        </p:nvPicPr>
        <p:blipFill>
          <a:blip r:embed="rId2" cstate="print">
            <a:lum bright="-6000" contrast="36000"/>
            <a:extLst>
              <a:ext uri="{28A0092B-C50C-407E-A947-70E740481C1C}">
                <a14:useLocalDpi xmlns:a14="http://schemas.microsoft.com/office/drawing/2010/main" val="0"/>
              </a:ext>
            </a:extLst>
          </a:blip>
          <a:srcRect/>
          <a:stretch>
            <a:fillRect/>
          </a:stretch>
        </p:blipFill>
        <p:spPr bwMode="auto">
          <a:xfrm>
            <a:off x="1233344" y="5875619"/>
            <a:ext cx="144463" cy="136525"/>
          </a:xfrm>
          <a:prstGeom prst="rect">
            <a:avLst/>
          </a:prstGeom>
          <a:noFill/>
          <a:extLst>
            <a:ext uri="{909E8E84-426E-40DD-AFC4-6F175D3DCCD1}">
              <a14:hiddenFill xmlns:a14="http://schemas.microsoft.com/office/drawing/2010/main">
                <a:solidFill>
                  <a:schemeClr val="hlink"/>
                </a:solidFill>
              </a14:hiddenFill>
            </a:ext>
          </a:extLst>
        </p:spPr>
      </p:pic>
    </p:spTree>
    <p:extLst>
      <p:ext uri="{BB962C8B-B14F-4D97-AF65-F5344CB8AC3E}">
        <p14:creationId xmlns:p14="http://schemas.microsoft.com/office/powerpoint/2010/main" val="415704004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0"/>
          </p:nvPr>
        </p:nvSpPr>
        <p:spPr/>
        <p:txBody>
          <a:bodyPr anchor="ctr"/>
          <a:lstStyle/>
          <a:p>
            <a:r>
              <a:rPr lang="ko-KR" altLang="en-US" dirty="0" err="1" smtClean="0"/>
              <a:t>군전력</a:t>
            </a:r>
            <a:r>
              <a:rPr lang="ko-KR" altLang="en-US" dirty="0" smtClean="0"/>
              <a:t> 수리</a:t>
            </a:r>
            <a:r>
              <a:rPr lang="en-US" altLang="ko-KR" dirty="0" smtClean="0"/>
              <a:t>/</a:t>
            </a:r>
            <a:r>
              <a:rPr lang="ko-KR" altLang="en-US" dirty="0" smtClean="0"/>
              <a:t>정비 </a:t>
            </a:r>
            <a:r>
              <a:rPr lang="ko-KR" altLang="en-US" smtClean="0"/>
              <a:t>수요예측 기술 개발</a:t>
            </a:r>
            <a:endParaRPr lang="ko-KR" altLang="en-US" dirty="0"/>
          </a:p>
        </p:txBody>
      </p:sp>
      <p:pic>
        <p:nvPicPr>
          <p:cNvPr id="5" name="그림 4"/>
          <p:cNvPicPr>
            <a:picLocks noChangeAspect="1"/>
          </p:cNvPicPr>
          <p:nvPr/>
        </p:nvPicPr>
        <p:blipFill>
          <a:blip r:embed="rId2">
            <a:clrChange>
              <a:clrFrom>
                <a:srgbClr val="FFFFFF"/>
              </a:clrFrom>
              <a:clrTo>
                <a:srgbClr val="FFFFFF">
                  <a:alpha val="0"/>
                </a:srgbClr>
              </a:clrTo>
            </a:clrChange>
          </a:blip>
          <a:stretch>
            <a:fillRect/>
          </a:stretch>
        </p:blipFill>
        <p:spPr>
          <a:xfrm>
            <a:off x="388051" y="1362893"/>
            <a:ext cx="8367898" cy="4802411"/>
          </a:xfrm>
          <a:prstGeom prst="rect">
            <a:avLst/>
          </a:prstGeom>
        </p:spPr>
      </p:pic>
    </p:spTree>
    <p:extLst>
      <p:ext uri="{BB962C8B-B14F-4D97-AF65-F5344CB8AC3E}">
        <p14:creationId xmlns:p14="http://schemas.microsoft.com/office/powerpoint/2010/main" val="12012728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0"/>
          </p:nvPr>
        </p:nvSpPr>
        <p:spPr/>
        <p:txBody>
          <a:bodyPr anchor="ctr"/>
          <a:lstStyle/>
          <a:p>
            <a:r>
              <a:rPr lang="ko-KR" altLang="en-US" dirty="0" smtClean="0"/>
              <a:t>분석결과 시각화</a:t>
            </a:r>
            <a:endParaRPr lang="ko-KR" altLang="en-US" dirty="0"/>
          </a:p>
        </p:txBody>
      </p:sp>
      <p:pic>
        <p:nvPicPr>
          <p:cNvPr id="3" name="그림 2"/>
          <p:cNvPicPr>
            <a:picLocks noChangeAspect="1"/>
          </p:cNvPicPr>
          <p:nvPr/>
        </p:nvPicPr>
        <p:blipFill>
          <a:blip r:embed="rId2">
            <a:clrChange>
              <a:clrFrom>
                <a:srgbClr val="FFFFFF"/>
              </a:clrFrom>
              <a:clrTo>
                <a:srgbClr val="FFFFFF">
                  <a:alpha val="0"/>
                </a:srgbClr>
              </a:clrTo>
            </a:clrChange>
          </a:blip>
          <a:stretch>
            <a:fillRect/>
          </a:stretch>
        </p:blipFill>
        <p:spPr>
          <a:xfrm>
            <a:off x="385569" y="1617977"/>
            <a:ext cx="8372862" cy="4331303"/>
          </a:xfrm>
          <a:prstGeom prst="rect">
            <a:avLst/>
          </a:prstGeom>
        </p:spPr>
      </p:pic>
    </p:spTree>
    <p:extLst>
      <p:ext uri="{BB962C8B-B14F-4D97-AF65-F5344CB8AC3E}">
        <p14:creationId xmlns:p14="http://schemas.microsoft.com/office/powerpoint/2010/main" val="30249275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0"/>
          </p:nvPr>
        </p:nvSpPr>
        <p:spPr/>
        <p:txBody>
          <a:bodyPr anchor="ctr"/>
          <a:lstStyle/>
          <a:p>
            <a:r>
              <a:rPr lang="ko-KR" altLang="en-US" dirty="0" err="1" smtClean="0"/>
              <a:t>딥러닝</a:t>
            </a:r>
            <a:r>
              <a:rPr lang="ko-KR" altLang="en-US" dirty="0" smtClean="0"/>
              <a:t> 적용</a:t>
            </a:r>
            <a:endParaRPr lang="ko-KR" altLang="en-US" dirty="0"/>
          </a:p>
        </p:txBody>
      </p:sp>
      <p:pic>
        <p:nvPicPr>
          <p:cNvPr id="5" name="그림 4"/>
          <p:cNvPicPr>
            <a:picLocks noChangeAspect="1"/>
          </p:cNvPicPr>
          <p:nvPr/>
        </p:nvPicPr>
        <p:blipFill>
          <a:blip r:embed="rId2">
            <a:clrChange>
              <a:clrFrom>
                <a:srgbClr val="FFFFFF"/>
              </a:clrFrom>
              <a:clrTo>
                <a:srgbClr val="FFFFFF">
                  <a:alpha val="0"/>
                </a:srgbClr>
              </a:clrTo>
            </a:clrChange>
          </a:blip>
          <a:stretch>
            <a:fillRect/>
          </a:stretch>
        </p:blipFill>
        <p:spPr>
          <a:xfrm>
            <a:off x="755576" y="1196752"/>
            <a:ext cx="7632848" cy="5066182"/>
          </a:xfrm>
          <a:prstGeom prst="rect">
            <a:avLst/>
          </a:prstGeom>
        </p:spPr>
      </p:pic>
    </p:spTree>
    <p:extLst>
      <p:ext uri="{BB962C8B-B14F-4D97-AF65-F5344CB8AC3E}">
        <p14:creationId xmlns:p14="http://schemas.microsoft.com/office/powerpoint/2010/main" val="267977505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0"/>
          </p:nvPr>
        </p:nvSpPr>
        <p:spPr/>
        <p:txBody>
          <a:bodyPr anchor="ctr"/>
          <a:lstStyle/>
          <a:p>
            <a:r>
              <a:rPr lang="ko-KR" altLang="en-US" dirty="0" smtClean="0"/>
              <a:t>강화학습 적용</a:t>
            </a:r>
            <a:endParaRPr lang="ko-KR" altLang="en-US" dirty="0"/>
          </a:p>
        </p:txBody>
      </p:sp>
      <p:pic>
        <p:nvPicPr>
          <p:cNvPr id="5" name="그림 4"/>
          <p:cNvPicPr>
            <a:picLocks noChangeAspect="1"/>
          </p:cNvPicPr>
          <p:nvPr/>
        </p:nvPicPr>
        <p:blipFill>
          <a:blip r:embed="rId2">
            <a:clrChange>
              <a:clrFrom>
                <a:srgbClr val="FFFFFF"/>
              </a:clrFrom>
              <a:clrTo>
                <a:srgbClr val="FFFFFF">
                  <a:alpha val="0"/>
                </a:srgbClr>
              </a:clrTo>
            </a:clrChange>
          </a:blip>
          <a:stretch>
            <a:fillRect/>
          </a:stretch>
        </p:blipFill>
        <p:spPr>
          <a:xfrm>
            <a:off x="509067" y="1544158"/>
            <a:ext cx="8023373" cy="4477130"/>
          </a:xfrm>
          <a:prstGeom prst="rect">
            <a:avLst/>
          </a:prstGeom>
        </p:spPr>
      </p:pic>
    </p:spTree>
    <p:extLst>
      <p:ext uri="{BB962C8B-B14F-4D97-AF65-F5344CB8AC3E}">
        <p14:creationId xmlns:p14="http://schemas.microsoft.com/office/powerpoint/2010/main" val="252625194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텍스트 개체 틀 13"/>
          <p:cNvSpPr>
            <a:spLocks noGrp="1"/>
          </p:cNvSpPr>
          <p:nvPr>
            <p:ph type="body" sz="quarter" idx="10"/>
          </p:nvPr>
        </p:nvSpPr>
        <p:spPr/>
        <p:txBody>
          <a:bodyPr/>
          <a:lstStyle/>
          <a:p>
            <a:endParaRPr lang="ko-KR" altLang="en-US"/>
          </a:p>
        </p:txBody>
      </p:sp>
      <p:pic>
        <p:nvPicPr>
          <p:cNvPr id="16" name="그림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 name="직사각형 18"/>
          <p:cNvSpPr/>
          <p:nvPr/>
        </p:nvSpPr>
        <p:spPr>
          <a:xfrm>
            <a:off x="3548328" y="2018808"/>
            <a:ext cx="1920719" cy="954107"/>
          </a:xfrm>
          <a:prstGeom prst="rect">
            <a:avLst/>
          </a:prstGeom>
        </p:spPr>
        <p:txBody>
          <a:bodyPr wrap="none">
            <a:spAutoFit/>
          </a:bodyPr>
          <a:lstStyle>
            <a:defPPr>
              <a:defRPr lang="ko-KR"/>
            </a:defPPr>
            <a:lvl1pPr algn="ctr" rtl="0" fontAlgn="base" latinLnBrk="1">
              <a:spcBef>
                <a:spcPct val="0"/>
              </a:spcBef>
              <a:spcAft>
                <a:spcPct val="0"/>
              </a:spcAft>
              <a:defRPr kumimoji="1" kern="1200">
                <a:solidFill>
                  <a:schemeClr val="tx1"/>
                </a:solidFill>
                <a:latin typeface="굴림" charset="-127"/>
                <a:ea typeface="굴림" charset="-127"/>
                <a:cs typeface="+mn-cs"/>
              </a:defRPr>
            </a:lvl1pPr>
            <a:lvl2pPr marL="457200" algn="ctr" rtl="0" fontAlgn="base" latinLnBrk="1">
              <a:spcBef>
                <a:spcPct val="0"/>
              </a:spcBef>
              <a:spcAft>
                <a:spcPct val="0"/>
              </a:spcAft>
              <a:defRPr kumimoji="1" kern="1200">
                <a:solidFill>
                  <a:schemeClr val="tx1"/>
                </a:solidFill>
                <a:latin typeface="굴림" charset="-127"/>
                <a:ea typeface="굴림" charset="-127"/>
                <a:cs typeface="+mn-cs"/>
              </a:defRPr>
            </a:lvl2pPr>
            <a:lvl3pPr marL="914400" algn="ctr" rtl="0" fontAlgn="base" latinLnBrk="1">
              <a:spcBef>
                <a:spcPct val="0"/>
              </a:spcBef>
              <a:spcAft>
                <a:spcPct val="0"/>
              </a:spcAft>
              <a:defRPr kumimoji="1" kern="1200">
                <a:solidFill>
                  <a:schemeClr val="tx1"/>
                </a:solidFill>
                <a:latin typeface="굴림" charset="-127"/>
                <a:ea typeface="굴림" charset="-127"/>
                <a:cs typeface="+mn-cs"/>
              </a:defRPr>
            </a:lvl3pPr>
            <a:lvl4pPr marL="1371600" algn="ctr" rtl="0" fontAlgn="base" latinLnBrk="1">
              <a:spcBef>
                <a:spcPct val="0"/>
              </a:spcBef>
              <a:spcAft>
                <a:spcPct val="0"/>
              </a:spcAft>
              <a:defRPr kumimoji="1" kern="1200">
                <a:solidFill>
                  <a:schemeClr val="tx1"/>
                </a:solidFill>
                <a:latin typeface="굴림" charset="-127"/>
                <a:ea typeface="굴림" charset="-127"/>
                <a:cs typeface="+mn-cs"/>
              </a:defRPr>
            </a:lvl4pPr>
            <a:lvl5pPr marL="1828800" algn="ctr" rtl="0" fontAlgn="base" latinLnBrk="1">
              <a:spcBef>
                <a:spcPct val="0"/>
              </a:spcBef>
              <a:spcAft>
                <a:spcPct val="0"/>
              </a:spcAft>
              <a:defRPr kumimoji="1" kern="1200">
                <a:solidFill>
                  <a:schemeClr val="tx1"/>
                </a:solidFill>
                <a:latin typeface="굴림" charset="-127"/>
                <a:ea typeface="굴림" charset="-127"/>
                <a:cs typeface="+mn-cs"/>
              </a:defRPr>
            </a:lvl5pPr>
            <a:lvl6pPr marL="2286000" algn="l" defTabSz="914400" rtl="0" eaLnBrk="1" latinLnBrk="1" hangingPunct="1">
              <a:defRPr kumimoji="1" kern="1200">
                <a:solidFill>
                  <a:schemeClr val="tx1"/>
                </a:solidFill>
                <a:latin typeface="굴림" charset="-127"/>
                <a:ea typeface="굴림" charset="-127"/>
                <a:cs typeface="+mn-cs"/>
              </a:defRPr>
            </a:lvl6pPr>
            <a:lvl7pPr marL="2743200" algn="l" defTabSz="914400" rtl="0" eaLnBrk="1" latinLnBrk="1" hangingPunct="1">
              <a:defRPr kumimoji="1" kern="1200">
                <a:solidFill>
                  <a:schemeClr val="tx1"/>
                </a:solidFill>
                <a:latin typeface="굴림" charset="-127"/>
                <a:ea typeface="굴림" charset="-127"/>
                <a:cs typeface="+mn-cs"/>
              </a:defRPr>
            </a:lvl7pPr>
            <a:lvl8pPr marL="3200400" algn="l" defTabSz="914400" rtl="0" eaLnBrk="1" latinLnBrk="1" hangingPunct="1">
              <a:defRPr kumimoji="1" kern="1200">
                <a:solidFill>
                  <a:schemeClr val="tx1"/>
                </a:solidFill>
                <a:latin typeface="굴림" charset="-127"/>
                <a:ea typeface="굴림" charset="-127"/>
                <a:cs typeface="+mn-cs"/>
              </a:defRPr>
            </a:lvl8pPr>
            <a:lvl9pPr marL="3657600" algn="l" defTabSz="914400" rtl="0" eaLnBrk="1" latinLnBrk="1" hangingPunct="1">
              <a:defRPr kumimoji="1" kern="1200">
                <a:solidFill>
                  <a:schemeClr val="tx1"/>
                </a:solidFill>
                <a:latin typeface="굴림" charset="-127"/>
                <a:ea typeface="굴림" charset="-127"/>
                <a:cs typeface="+mn-cs"/>
              </a:defRPr>
            </a:lvl9pPr>
          </a:lstStyle>
          <a:p>
            <a:r>
              <a:rPr lang="ko-KR" altLang="en-US" sz="2800" b="1" spc="-200" dirty="0" smtClean="0">
                <a:ln>
                  <a:solidFill>
                    <a:schemeClr val="tx1">
                      <a:lumMod val="65000"/>
                      <a:lumOff val="35000"/>
                      <a:alpha val="0"/>
                    </a:schemeClr>
                  </a:solidFill>
                </a:ln>
                <a:solidFill>
                  <a:srgbClr val="192761"/>
                </a:solidFill>
                <a:latin typeface="+mn-ea"/>
                <a:ea typeface="+mn-ea"/>
              </a:rPr>
              <a:t>감사합니다</a:t>
            </a:r>
            <a:endParaRPr lang="en-US" altLang="ko-KR" sz="2800" b="1" spc="-200" dirty="0" smtClean="0">
              <a:ln>
                <a:solidFill>
                  <a:schemeClr val="tx1">
                    <a:lumMod val="65000"/>
                    <a:lumOff val="35000"/>
                    <a:alpha val="0"/>
                  </a:schemeClr>
                </a:solidFill>
              </a:ln>
              <a:solidFill>
                <a:srgbClr val="192761"/>
              </a:solidFill>
              <a:latin typeface="+mn-ea"/>
              <a:ea typeface="+mn-ea"/>
            </a:endParaRPr>
          </a:p>
          <a:p>
            <a:r>
              <a:rPr lang="en-US" altLang="ko-KR" sz="2800" b="1" spc="-200" dirty="0" smtClean="0">
                <a:ln>
                  <a:solidFill>
                    <a:schemeClr val="tx1">
                      <a:lumMod val="65000"/>
                      <a:lumOff val="35000"/>
                      <a:alpha val="0"/>
                    </a:schemeClr>
                  </a:solidFill>
                </a:ln>
                <a:solidFill>
                  <a:srgbClr val="192761"/>
                </a:solidFill>
                <a:latin typeface="+mn-ea"/>
                <a:ea typeface="+mn-ea"/>
              </a:rPr>
              <a:t>Q &amp; A</a:t>
            </a:r>
            <a:endParaRPr lang="en-US" altLang="ko-KR" sz="2800" b="1" spc="-200" dirty="0">
              <a:ln>
                <a:solidFill>
                  <a:schemeClr val="tx1">
                    <a:lumMod val="65000"/>
                    <a:lumOff val="35000"/>
                    <a:alpha val="0"/>
                  </a:schemeClr>
                </a:solidFill>
              </a:ln>
              <a:solidFill>
                <a:srgbClr val="192761"/>
              </a:solidFill>
              <a:latin typeface="+mn-ea"/>
              <a:ea typeface="+mn-ea"/>
            </a:endParaRPr>
          </a:p>
        </p:txBody>
      </p:sp>
      <p:pic>
        <p:nvPicPr>
          <p:cNvPr id="95234" name="Picture 2" descr="http://kmug.co.kr/board/data/logo/%BC%BC%C1%BE%B4%EB%B7%CE%B0%ED.jpg"/>
          <p:cNvPicPr>
            <a:picLocks noChangeAspect="1" noChangeArrowheads="1"/>
          </p:cNvPicPr>
          <p:nvPr/>
        </p:nvPicPr>
        <p:blipFill>
          <a:blip r:embed="rId3" cstate="print"/>
          <a:srcRect/>
          <a:stretch>
            <a:fillRect/>
          </a:stretch>
        </p:blipFill>
        <p:spPr bwMode="auto">
          <a:xfrm>
            <a:off x="3571868" y="4714884"/>
            <a:ext cx="1785950" cy="781616"/>
          </a:xfrm>
          <a:prstGeom prst="rect">
            <a:avLst/>
          </a:prstGeom>
          <a:noFill/>
        </p:spPr>
      </p:pic>
      <p:sp>
        <p:nvSpPr>
          <p:cNvPr id="6" name="직사각형 5"/>
          <p:cNvSpPr/>
          <p:nvPr/>
        </p:nvSpPr>
        <p:spPr>
          <a:xfrm>
            <a:off x="6588224" y="6013797"/>
            <a:ext cx="2333075" cy="646331"/>
          </a:xfrm>
          <a:prstGeom prst="rect">
            <a:avLst/>
          </a:prstGeom>
        </p:spPr>
        <p:txBody>
          <a:bodyPr wrap="none">
            <a:spAutoFit/>
            <a:scene3d>
              <a:camera prst="orthographicFront"/>
              <a:lightRig rig="threePt" dir="t"/>
            </a:scene3d>
            <a:sp3d extrusionH="57150">
              <a:bevelT w="38100" h="38100" prst="relaxedInset"/>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b="1" dirty="0">
              <a:solidFill>
                <a:srgbClr val="002060"/>
              </a:solidFill>
              <a:latin typeface="Times New Roman" pitchFamily="18" charset="0"/>
              <a:ea typeface="맑은 고딕" pitchFamily="50" charset="-127"/>
              <a:cs typeface="Times New Roman" pitchFamily="18" charset="0"/>
            </a:endParaRPr>
          </a:p>
          <a:p>
            <a:r>
              <a:rPr lang="en-US" altLang="ko-KR" b="1" dirty="0" smtClean="0">
                <a:solidFill>
                  <a:srgbClr val="002060"/>
                </a:solidFill>
                <a:latin typeface="Times New Roman" pitchFamily="18" charset="0"/>
                <a:ea typeface="맑은 고딕" pitchFamily="50" charset="-127"/>
                <a:cs typeface="Times New Roman" pitchFamily="18" charset="0"/>
              </a:rPr>
              <a:t>http</a:t>
            </a:r>
            <a:r>
              <a:rPr lang="en-US" altLang="ko-KR" b="1" smtClean="0">
                <a:solidFill>
                  <a:srgbClr val="002060"/>
                </a:solidFill>
                <a:latin typeface="Times New Roman" pitchFamily="18" charset="0"/>
                <a:ea typeface="맑은 고딕" pitchFamily="50" charset="-127"/>
                <a:cs typeface="Times New Roman" pitchFamily="18" charset="0"/>
              </a:rPr>
              <a:t>://www.abrc.or.kr</a:t>
            </a:r>
            <a:endParaRPr lang="en-US" altLang="ko-KR" b="1" dirty="0" smtClean="0">
              <a:solidFill>
                <a:srgbClr val="002060"/>
              </a:solidFill>
              <a:latin typeface="Times New Roman" pitchFamily="18" charset="0"/>
              <a:ea typeface="맑은 고딕" pitchFamily="50" charset="-127"/>
              <a:cs typeface="Times New Roman" pitchFamily="18" charset="0"/>
            </a:endParaRPr>
          </a:p>
        </p:txBody>
      </p:sp>
      <p:pic>
        <p:nvPicPr>
          <p:cNvPr id="7" name="그림 6" descr="빅데이터산학연구센터_로고.png"/>
          <p:cNvPicPr>
            <a:picLocks noChangeAspect="1"/>
          </p:cNvPicPr>
          <p:nvPr/>
        </p:nvPicPr>
        <p:blipFill>
          <a:blip r:embed="rId4" cstate="print">
            <a:clrChange>
              <a:clrFrom>
                <a:srgbClr val="FFFFFF"/>
              </a:clrFrom>
              <a:clrTo>
                <a:srgbClr val="FFFFFF">
                  <a:alpha val="0"/>
                </a:srgbClr>
              </a:clrTo>
            </a:clrChange>
          </a:blip>
          <a:stretch>
            <a:fillRect/>
          </a:stretch>
        </p:blipFill>
        <p:spPr>
          <a:xfrm>
            <a:off x="7358082" y="5500702"/>
            <a:ext cx="1428760" cy="858709"/>
          </a:xfrm>
          <a:prstGeom prst="rect">
            <a:avLst/>
          </a:prstGeom>
        </p:spPr>
      </p:pic>
    </p:spTree>
    <p:extLst>
      <p:ext uri="{BB962C8B-B14F-4D97-AF65-F5344CB8AC3E}">
        <p14:creationId xmlns:p14="http://schemas.microsoft.com/office/powerpoint/2010/main" val="260586137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0"/>
          </p:nvPr>
        </p:nvSpPr>
        <p:spPr/>
        <p:txBody>
          <a:bodyPr/>
          <a:lstStyle/>
          <a:p>
            <a:r>
              <a:rPr lang="en-US" altLang="ko-KR" spc="0" dirty="0">
                <a:solidFill>
                  <a:srgbClr val="111111"/>
                </a:solidFill>
              </a:rPr>
              <a:t>1. Artificial Intelligence</a:t>
            </a:r>
          </a:p>
          <a:p>
            <a:endParaRPr lang="ko-KR" altLang="en-US" dirty="0"/>
          </a:p>
        </p:txBody>
      </p:sp>
      <p:sp>
        <p:nvSpPr>
          <p:cNvPr id="3" name="직사각형 2"/>
          <p:cNvSpPr/>
          <p:nvPr/>
        </p:nvSpPr>
        <p:spPr>
          <a:xfrm>
            <a:off x="514351" y="1196752"/>
            <a:ext cx="8253247" cy="3970318"/>
          </a:xfrm>
          <a:prstGeom prst="rect">
            <a:avLst/>
          </a:prstGeom>
        </p:spPr>
        <p:txBody>
          <a:bodyPr wrap="square">
            <a:spAutoFit/>
          </a:bodyPr>
          <a:lstStyle/>
          <a:p>
            <a:pPr algn="l"/>
            <a:r>
              <a:rPr lang="en-US" altLang="ko-KR" dirty="0" smtClean="0">
                <a:solidFill>
                  <a:srgbClr val="222222"/>
                </a:solidFill>
                <a:latin typeface="Verdana" panose="020B0604030504040204" pitchFamily="34" charset="0"/>
              </a:rPr>
              <a:t>As </a:t>
            </a:r>
            <a:r>
              <a:rPr lang="en-US" altLang="ko-KR" dirty="0">
                <a:solidFill>
                  <a:srgbClr val="222222"/>
                </a:solidFill>
                <a:latin typeface="Verdana" panose="020B0604030504040204" pitchFamily="34" charset="0"/>
              </a:rPr>
              <a:t>a branch of computer science, AI is an area of research aiming to reproduce the various cognitive capacities of human sentience, especially the ability to solve complex problems, in machines. Admittedly, that’s one broad definition of AI, which is a broad and fertile domain itself, open to other scientific and technological disciplines.</a:t>
            </a:r>
          </a:p>
          <a:p>
            <a:pPr algn="l"/>
            <a:r>
              <a:rPr lang="en-US" altLang="ko-KR" dirty="0">
                <a:solidFill>
                  <a:srgbClr val="222222"/>
                </a:solidFill>
                <a:latin typeface="Verdana" panose="020B0604030504040204" pitchFamily="34" charset="0"/>
              </a:rPr>
              <a:t>AI may refer to NPCs (non-player characters) in video games,</a:t>
            </a:r>
            <a:r>
              <a:rPr lang="en-US" altLang="ko-KR" dirty="0">
                <a:solidFill>
                  <a:srgbClr val="CD1F26"/>
                </a:solidFill>
                <a:latin typeface="Verdana" panose="020B0604030504040204" pitchFamily="34" charset="0"/>
                <a:hlinkClick r:id="rId2"/>
              </a:rPr>
              <a:t> image recognition systems</a:t>
            </a:r>
            <a:r>
              <a:rPr lang="en-US" altLang="ko-KR" dirty="0">
                <a:solidFill>
                  <a:srgbClr val="222222"/>
                </a:solidFill>
                <a:latin typeface="Verdana" panose="020B0604030504040204" pitchFamily="34" charset="0"/>
              </a:rPr>
              <a:t>, voice and </a:t>
            </a:r>
            <a:r>
              <a:rPr lang="en-US" altLang="ko-KR" dirty="0">
                <a:solidFill>
                  <a:srgbClr val="CD1F26"/>
                </a:solidFill>
                <a:latin typeface="Verdana" panose="020B0604030504040204" pitchFamily="34" charset="0"/>
                <a:hlinkClick r:id="rId3"/>
              </a:rPr>
              <a:t>speech recognition platforms</a:t>
            </a:r>
            <a:r>
              <a:rPr lang="en-US" altLang="ko-KR" dirty="0">
                <a:solidFill>
                  <a:srgbClr val="222222"/>
                </a:solidFill>
                <a:latin typeface="Verdana" panose="020B0604030504040204" pitchFamily="34" charset="0"/>
              </a:rPr>
              <a:t>, </a:t>
            </a:r>
            <a:r>
              <a:rPr lang="en-US" altLang="ko-KR" dirty="0">
                <a:solidFill>
                  <a:srgbClr val="CD1F26"/>
                </a:solidFill>
                <a:latin typeface="Verdana" panose="020B0604030504040204" pitchFamily="34" charset="0"/>
                <a:hlinkClick r:id="rId4"/>
              </a:rPr>
              <a:t>autonomous vehicles</a:t>
            </a:r>
            <a:r>
              <a:rPr lang="en-US" altLang="ko-KR" dirty="0">
                <a:solidFill>
                  <a:srgbClr val="222222"/>
                </a:solidFill>
                <a:latin typeface="Verdana" panose="020B0604030504040204" pitchFamily="34" charset="0"/>
              </a:rPr>
              <a:t>, predictive algorithms and other specialized computer programs.</a:t>
            </a:r>
          </a:p>
          <a:p>
            <a:pPr algn="l"/>
            <a:r>
              <a:rPr lang="en-US" altLang="ko-KR" dirty="0">
                <a:solidFill>
                  <a:srgbClr val="222222"/>
                </a:solidFill>
                <a:latin typeface="Verdana" panose="020B0604030504040204" pitchFamily="34" charset="0"/>
              </a:rPr>
              <a:t>All these forms of AI have one thing in common: they are based on pre-defined input, in other words, programmed beforehand to carry out a specific task. That leads us to the next level, machines that learn by themselves.</a:t>
            </a:r>
            <a:endParaRPr lang="en-US" altLang="ko-KR" b="0" i="0" dirty="0">
              <a:solidFill>
                <a:srgbClr val="222222"/>
              </a:solidFill>
              <a:effectLst/>
              <a:latin typeface="Verdana" panose="020B0604030504040204" pitchFamily="34" charset="0"/>
            </a:endParaRPr>
          </a:p>
        </p:txBody>
      </p:sp>
      <p:sp>
        <p:nvSpPr>
          <p:cNvPr id="4" name="직사각형 3"/>
          <p:cNvSpPr/>
          <p:nvPr/>
        </p:nvSpPr>
        <p:spPr>
          <a:xfrm>
            <a:off x="755576" y="5707480"/>
            <a:ext cx="8253247" cy="461665"/>
          </a:xfrm>
          <a:prstGeom prst="rect">
            <a:avLst/>
          </a:prstGeom>
        </p:spPr>
        <p:txBody>
          <a:bodyPr wrap="square">
            <a:spAutoFit/>
          </a:bodyPr>
          <a:lstStyle/>
          <a:p>
            <a:pPr algn="just"/>
            <a:r>
              <a:rPr lang="ko-KR" altLang="en-US" sz="1200" dirty="0">
                <a:hlinkClick r:id="rId5"/>
              </a:rPr>
              <a:t>https://edgylabs.com/2017/06/24/know-the-difference-between-ai-machine-learning-deep-learning</a:t>
            </a:r>
            <a:r>
              <a:rPr lang="ko-KR" altLang="en-US" sz="1200" dirty="0" smtClean="0">
                <a:hlinkClick r:id="rId5"/>
              </a:rPr>
              <a:t>/</a:t>
            </a:r>
            <a:endParaRPr lang="en-US" altLang="ko-KR" sz="1200" dirty="0" smtClean="0"/>
          </a:p>
          <a:p>
            <a:pPr algn="just"/>
            <a:endParaRPr lang="ko-KR" altLang="en-US" sz="1200" dirty="0"/>
          </a:p>
        </p:txBody>
      </p:sp>
    </p:spTree>
    <p:extLst>
      <p:ext uri="{BB962C8B-B14F-4D97-AF65-F5344CB8AC3E}">
        <p14:creationId xmlns:p14="http://schemas.microsoft.com/office/powerpoint/2010/main" val="26371258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0"/>
          </p:nvPr>
        </p:nvSpPr>
        <p:spPr/>
        <p:txBody>
          <a:bodyPr/>
          <a:lstStyle/>
          <a:p>
            <a:r>
              <a:rPr lang="ko-KR" altLang="en-US" dirty="0"/>
              <a:t>1. 인공 </a:t>
            </a:r>
            <a:r>
              <a:rPr lang="ko-KR" altLang="en-US" dirty="0" smtClean="0"/>
              <a:t>지능</a:t>
            </a:r>
            <a:r>
              <a:rPr lang="en-US" altLang="ko-KR" dirty="0" smtClean="0"/>
              <a:t>(</a:t>
            </a:r>
            <a:r>
              <a:rPr lang="ko-KR" altLang="en-US" dirty="0" smtClean="0"/>
              <a:t>구글 번역 예</a:t>
            </a:r>
            <a:r>
              <a:rPr lang="en-US" altLang="ko-KR" dirty="0" smtClean="0"/>
              <a:t>) </a:t>
            </a:r>
            <a:endParaRPr lang="ko-KR" altLang="en-US" dirty="0"/>
          </a:p>
          <a:p>
            <a:endParaRPr lang="ko-KR" altLang="en-US" dirty="0"/>
          </a:p>
        </p:txBody>
      </p:sp>
      <p:sp>
        <p:nvSpPr>
          <p:cNvPr id="3" name="직사각형 2"/>
          <p:cNvSpPr/>
          <p:nvPr/>
        </p:nvSpPr>
        <p:spPr>
          <a:xfrm>
            <a:off x="680535" y="1484784"/>
            <a:ext cx="7920880" cy="4678204"/>
          </a:xfrm>
          <a:prstGeom prst="rect">
            <a:avLst/>
          </a:prstGeom>
        </p:spPr>
        <p:txBody>
          <a:bodyPr wrap="square">
            <a:spAutoFit/>
          </a:bodyPr>
          <a:lstStyle/>
          <a:p>
            <a:pPr algn="just"/>
            <a:endParaRPr lang="ko-KR" altLang="en-US" dirty="0"/>
          </a:p>
          <a:p>
            <a:pPr marL="285750" indent="-285750" algn="just">
              <a:buFont typeface="Wingdings" panose="05000000000000000000" pitchFamily="2" charset="2"/>
              <a:buChar char="l"/>
            </a:pPr>
            <a:r>
              <a:rPr lang="ko-KR" altLang="en-US" sz="2000" dirty="0"/>
              <a:t>컴퓨터 과학의 한 </a:t>
            </a:r>
            <a:r>
              <a:rPr lang="ko-KR" altLang="en-US" sz="2000" dirty="0" smtClean="0"/>
              <a:t>분야인 </a:t>
            </a:r>
            <a:r>
              <a:rPr lang="ko-KR" altLang="en-US" sz="2000" dirty="0"/>
              <a:t>인공 지능은 인간의 감각력의 </a:t>
            </a:r>
            <a:r>
              <a:rPr lang="ko-KR" altLang="en-US" sz="2000" dirty="0" smtClean="0"/>
              <a:t>다양한 인지 </a:t>
            </a:r>
            <a:r>
              <a:rPr lang="ko-KR" altLang="en-US" sz="2000" dirty="0"/>
              <a:t>능력, 특히 복잡한 문제를 해결할 </a:t>
            </a:r>
            <a:r>
              <a:rPr lang="ko-KR" altLang="en-US" sz="2000" dirty="0" smtClean="0"/>
              <a:t>수 있는 </a:t>
            </a:r>
            <a:r>
              <a:rPr lang="ko-KR" altLang="en-US" sz="2000" dirty="0"/>
              <a:t>능력을 기계에서 재현하는 것을 </a:t>
            </a:r>
            <a:r>
              <a:rPr lang="ko-KR" altLang="en-US" sz="2000" dirty="0" smtClean="0"/>
              <a:t>목표로 하는 </a:t>
            </a:r>
            <a:r>
              <a:rPr lang="ko-KR" altLang="en-US" sz="2000" dirty="0"/>
              <a:t>연구 영역입니다. 물론 이것은 </a:t>
            </a:r>
            <a:r>
              <a:rPr lang="ko-KR" altLang="en-US" sz="2000" dirty="0" err="1"/>
              <a:t>AI의</a:t>
            </a:r>
            <a:r>
              <a:rPr lang="ko-KR" altLang="en-US" sz="2000" dirty="0"/>
              <a:t> 광범위한 정의입니다. </a:t>
            </a:r>
            <a:r>
              <a:rPr lang="ko-KR" altLang="en-US" sz="2000" dirty="0" err="1"/>
              <a:t>AI는</a:t>
            </a:r>
            <a:r>
              <a:rPr lang="ko-KR" altLang="en-US" sz="2000" dirty="0"/>
              <a:t> 광범위하고 비옥 한 영역이며 다른 과학 및 기술 분야에 개방되어 있습니다.</a:t>
            </a:r>
          </a:p>
          <a:p>
            <a:pPr marL="285750" indent="-285750" algn="just">
              <a:buFont typeface="Wingdings" panose="05000000000000000000" pitchFamily="2" charset="2"/>
              <a:buChar char="l"/>
            </a:pPr>
            <a:endParaRPr lang="ko-KR" altLang="en-US" sz="2000" dirty="0"/>
          </a:p>
          <a:p>
            <a:pPr marL="285750" indent="-285750" algn="just">
              <a:buFont typeface="Wingdings" panose="05000000000000000000" pitchFamily="2" charset="2"/>
              <a:buChar char="l"/>
            </a:pPr>
            <a:r>
              <a:rPr lang="ko-KR" altLang="en-US" sz="2000" dirty="0"/>
              <a:t>인공 지능은 비디오 게임, 이미지 인식 시스템, 음성 및 음성 인식 플랫폼, 자율 주행 차량, 예측 알고리즘 및 기타 특수 컴퓨터 프로그램의 NPC (비 선수 캐릭터)</a:t>
            </a:r>
            <a:r>
              <a:rPr lang="ko-KR" altLang="en-US" sz="2000" dirty="0" err="1"/>
              <a:t>를</a:t>
            </a:r>
            <a:r>
              <a:rPr lang="ko-KR" altLang="en-US" sz="2000" dirty="0"/>
              <a:t> 나타낼 수 있습니다.</a:t>
            </a:r>
          </a:p>
          <a:p>
            <a:pPr marL="285750" indent="-285750" algn="just">
              <a:buFont typeface="Wingdings" panose="05000000000000000000" pitchFamily="2" charset="2"/>
              <a:buChar char="l"/>
            </a:pPr>
            <a:endParaRPr lang="ko-KR" altLang="en-US" sz="2000" dirty="0"/>
          </a:p>
          <a:p>
            <a:pPr marL="285750" indent="-285750" algn="just">
              <a:buFont typeface="Wingdings" panose="05000000000000000000" pitchFamily="2" charset="2"/>
              <a:buChar char="l"/>
            </a:pPr>
            <a:r>
              <a:rPr lang="ko-KR" altLang="en-US" sz="2000" dirty="0"/>
              <a:t>이러한 모든 형태의 인공 지능은 한 가지 공통점이 있습니다. 즉, 미리 정의 된 입력을 </a:t>
            </a:r>
            <a:r>
              <a:rPr lang="ko-KR" altLang="en-US" sz="2000" dirty="0" smtClean="0"/>
              <a:t>기반으로 합니다</a:t>
            </a:r>
            <a:r>
              <a:rPr lang="ko-KR" altLang="en-US" sz="2000" dirty="0"/>
              <a:t>. 즉, 특정 작업을 수행하기 위해 미리 프로그래밍 된 것입니다. 이는 우리 스스로를 배우는 다음 단계로 이끌고 있습니다.</a:t>
            </a:r>
          </a:p>
        </p:txBody>
      </p:sp>
      <p:sp>
        <p:nvSpPr>
          <p:cNvPr id="4" name="TextBox 3"/>
          <p:cNvSpPr txBox="1"/>
          <p:nvPr/>
        </p:nvSpPr>
        <p:spPr>
          <a:xfrm>
            <a:off x="652370" y="1086645"/>
            <a:ext cx="5503805" cy="369332"/>
          </a:xfrm>
          <a:prstGeom prst="rect">
            <a:avLst/>
          </a:prstGeom>
          <a:noFill/>
        </p:spPr>
        <p:txBody>
          <a:bodyPr wrap="square" rtlCol="0">
            <a:spAutoFit/>
          </a:bodyPr>
          <a:lstStyle/>
          <a:p>
            <a:r>
              <a:rPr lang="ko-KR" altLang="en-US" b="1" dirty="0" smtClean="0">
                <a:solidFill>
                  <a:srgbClr val="FF0000"/>
                </a:solidFill>
                <a:latin typeface="+mn-ea"/>
                <a:ea typeface="+mn-ea"/>
              </a:rPr>
              <a:t>비교적 잘 번역했지만 군데군데 오류가 보입니다</a:t>
            </a:r>
            <a:r>
              <a:rPr lang="en-US" altLang="ko-KR" b="1" dirty="0" smtClean="0">
                <a:solidFill>
                  <a:srgbClr val="FF0000"/>
                </a:solidFill>
                <a:latin typeface="+mn-ea"/>
                <a:ea typeface="+mn-ea"/>
              </a:rPr>
              <a:t>.</a:t>
            </a:r>
            <a:endParaRPr lang="ko-KR" altLang="en-US" b="1" dirty="0">
              <a:solidFill>
                <a:srgbClr val="FF0000"/>
              </a:solidFill>
              <a:latin typeface="+mn-ea"/>
              <a:ea typeface="+mn-ea"/>
            </a:endParaRPr>
          </a:p>
        </p:txBody>
      </p:sp>
    </p:spTree>
    <p:extLst>
      <p:ext uri="{BB962C8B-B14F-4D97-AF65-F5344CB8AC3E}">
        <p14:creationId xmlns:p14="http://schemas.microsoft.com/office/powerpoint/2010/main" val="25009296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0"/>
          </p:nvPr>
        </p:nvSpPr>
        <p:spPr/>
        <p:txBody>
          <a:bodyPr/>
          <a:lstStyle/>
          <a:p>
            <a:r>
              <a:rPr lang="en-US" altLang="ko-KR" spc="0" dirty="0">
                <a:solidFill>
                  <a:srgbClr val="111111"/>
                </a:solidFill>
                <a:latin typeface="Roboto"/>
              </a:rPr>
              <a:t>2. Machine Learning</a:t>
            </a:r>
          </a:p>
          <a:p>
            <a:endParaRPr lang="ko-KR" altLang="en-US" spc="0" dirty="0"/>
          </a:p>
        </p:txBody>
      </p:sp>
      <p:sp>
        <p:nvSpPr>
          <p:cNvPr id="3" name="직사각형 2"/>
          <p:cNvSpPr/>
          <p:nvPr/>
        </p:nvSpPr>
        <p:spPr>
          <a:xfrm>
            <a:off x="863588" y="1340768"/>
            <a:ext cx="7416824" cy="4247317"/>
          </a:xfrm>
          <a:prstGeom prst="rect">
            <a:avLst/>
          </a:prstGeom>
        </p:spPr>
        <p:txBody>
          <a:bodyPr wrap="square">
            <a:spAutoFit/>
          </a:bodyPr>
          <a:lstStyle/>
          <a:p>
            <a:pPr algn="l"/>
            <a:r>
              <a:rPr lang="en-US" altLang="ko-KR" dirty="0" smtClean="0">
                <a:solidFill>
                  <a:srgbClr val="222222"/>
                </a:solidFill>
                <a:latin typeface="Verdana" panose="020B0604030504040204" pitchFamily="34" charset="0"/>
              </a:rPr>
              <a:t>A </a:t>
            </a:r>
            <a:r>
              <a:rPr lang="en-US" altLang="ko-KR" dirty="0">
                <a:solidFill>
                  <a:srgbClr val="222222"/>
                </a:solidFill>
                <a:latin typeface="Verdana" panose="020B0604030504040204" pitchFamily="34" charset="0"/>
              </a:rPr>
              <a:t>subset of AI, </a:t>
            </a:r>
            <a:r>
              <a:rPr lang="en-US" altLang="ko-KR" dirty="0">
                <a:solidFill>
                  <a:srgbClr val="CD1F26"/>
                </a:solidFill>
                <a:latin typeface="Verdana" panose="020B0604030504040204" pitchFamily="34" charset="0"/>
                <a:hlinkClick r:id="rId2"/>
              </a:rPr>
              <a:t>Machine Learning</a:t>
            </a:r>
            <a:r>
              <a:rPr lang="en-US" altLang="ko-KR" dirty="0">
                <a:solidFill>
                  <a:srgbClr val="222222"/>
                </a:solidFill>
                <a:latin typeface="Verdana" panose="020B0604030504040204" pitchFamily="34" charset="0"/>
              </a:rPr>
              <a:t> focuses on learning abilities, or how to make machines learn on their own. Without the need to hand-code instructions, ML systems get access to large datasets, apply their knowledge, train and learn from mistakes to complete a specific task.</a:t>
            </a:r>
          </a:p>
          <a:p>
            <a:pPr algn="l"/>
            <a:r>
              <a:rPr lang="en-US" altLang="ko-KR" dirty="0">
                <a:solidFill>
                  <a:srgbClr val="222222"/>
                </a:solidFill>
                <a:latin typeface="Verdana" panose="020B0604030504040204" pitchFamily="34" charset="0"/>
              </a:rPr>
              <a:t>For example, IBM’s Deep Blue–which beat chess master Garry Kasparov in 1997–is not strictly a Machine Learning system because it wasn’t able to cross-reference past moves and matches.</a:t>
            </a:r>
          </a:p>
          <a:p>
            <a:pPr algn="l"/>
            <a:r>
              <a:rPr lang="en-US" altLang="ko-KR" dirty="0">
                <a:solidFill>
                  <a:srgbClr val="222222"/>
                </a:solidFill>
                <a:latin typeface="Verdana" panose="020B0604030504040204" pitchFamily="34" charset="0"/>
              </a:rPr>
              <a:t>However, the Google </a:t>
            </a:r>
            <a:r>
              <a:rPr lang="en-US" altLang="ko-KR" dirty="0" err="1">
                <a:solidFill>
                  <a:srgbClr val="CD1F26"/>
                </a:solidFill>
                <a:latin typeface="Verdana" panose="020B0604030504040204" pitchFamily="34" charset="0"/>
                <a:hlinkClick r:id="rId3"/>
              </a:rPr>
              <a:t>AlphaGo</a:t>
            </a:r>
            <a:r>
              <a:rPr lang="en-US" altLang="ko-KR" dirty="0">
                <a:solidFill>
                  <a:srgbClr val="222222"/>
                </a:solidFill>
                <a:latin typeface="Verdana" panose="020B0604030504040204" pitchFamily="34" charset="0"/>
              </a:rPr>
              <a:t> that beat world champion </a:t>
            </a:r>
            <a:r>
              <a:rPr lang="en-US" altLang="ko-KR" b="1" dirty="0">
                <a:solidFill>
                  <a:srgbClr val="222222"/>
                </a:solidFill>
                <a:latin typeface="Verdana" panose="020B0604030504040204" pitchFamily="34" charset="0"/>
              </a:rPr>
              <a:t>Lee </a:t>
            </a:r>
            <a:r>
              <a:rPr lang="en-US" altLang="ko-KR" b="1" dirty="0" err="1">
                <a:solidFill>
                  <a:srgbClr val="222222"/>
                </a:solidFill>
                <a:latin typeface="Verdana" panose="020B0604030504040204" pitchFamily="34" charset="0"/>
              </a:rPr>
              <a:t>Sedol</a:t>
            </a:r>
            <a:r>
              <a:rPr lang="en-US" altLang="ko-KR" dirty="0">
                <a:solidFill>
                  <a:srgbClr val="222222"/>
                </a:solidFill>
                <a:latin typeface="Verdana" panose="020B0604030504040204" pitchFamily="34" charset="0"/>
              </a:rPr>
              <a:t> at the game of Go is a machine learning platform that recalled hundreds of previous plays to inform its tactics.</a:t>
            </a:r>
          </a:p>
          <a:p>
            <a:pPr algn="l"/>
            <a:r>
              <a:rPr lang="en-US" altLang="ko-KR" dirty="0">
                <a:solidFill>
                  <a:srgbClr val="222222"/>
                </a:solidFill>
                <a:latin typeface="Verdana" panose="020B0604030504040204" pitchFamily="34" charset="0"/>
              </a:rPr>
              <a:t>ML systems sift through data, learn patterns and predict outcomes, that why Machine Learning tools are at the top of interests for data-driven businesses.</a:t>
            </a:r>
            <a:endParaRPr lang="en-US" altLang="ko-KR" b="0" i="0" dirty="0">
              <a:solidFill>
                <a:srgbClr val="222222"/>
              </a:solidFill>
              <a:effectLst/>
              <a:latin typeface="Verdana" panose="020B0604030504040204" pitchFamily="34" charset="0"/>
            </a:endParaRPr>
          </a:p>
        </p:txBody>
      </p:sp>
    </p:spTree>
    <p:extLst>
      <p:ext uri="{BB962C8B-B14F-4D97-AF65-F5344CB8AC3E}">
        <p14:creationId xmlns:p14="http://schemas.microsoft.com/office/powerpoint/2010/main" val="11159695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0"/>
          </p:nvPr>
        </p:nvSpPr>
        <p:spPr/>
        <p:txBody>
          <a:bodyPr/>
          <a:lstStyle/>
          <a:p>
            <a:r>
              <a:rPr lang="en-US" altLang="ko-KR" dirty="0" smtClean="0"/>
              <a:t>2</a:t>
            </a:r>
            <a:r>
              <a:rPr lang="ko-KR" altLang="en-US" dirty="0" smtClean="0"/>
              <a:t>. 기계학습</a:t>
            </a:r>
            <a:r>
              <a:rPr lang="en-US" altLang="ko-KR" dirty="0" smtClean="0"/>
              <a:t>(</a:t>
            </a:r>
            <a:r>
              <a:rPr lang="ko-KR" altLang="en-US" dirty="0" smtClean="0"/>
              <a:t>구글 번역 예</a:t>
            </a:r>
            <a:r>
              <a:rPr lang="en-US" altLang="ko-KR" dirty="0" smtClean="0"/>
              <a:t>) </a:t>
            </a:r>
            <a:endParaRPr lang="ko-KR" altLang="en-US" dirty="0"/>
          </a:p>
          <a:p>
            <a:endParaRPr lang="ko-KR" altLang="en-US" dirty="0"/>
          </a:p>
        </p:txBody>
      </p:sp>
      <p:sp>
        <p:nvSpPr>
          <p:cNvPr id="3" name="직사각형 2"/>
          <p:cNvSpPr/>
          <p:nvPr/>
        </p:nvSpPr>
        <p:spPr>
          <a:xfrm>
            <a:off x="680535" y="1484784"/>
            <a:ext cx="7920880" cy="4401205"/>
          </a:xfrm>
          <a:prstGeom prst="rect">
            <a:avLst/>
          </a:prstGeom>
        </p:spPr>
        <p:txBody>
          <a:bodyPr wrap="square">
            <a:spAutoFit/>
          </a:bodyPr>
          <a:lstStyle/>
          <a:p>
            <a:pPr marL="285750" indent="-285750" algn="just">
              <a:buFont typeface="Wingdings" panose="05000000000000000000" pitchFamily="2" charset="2"/>
              <a:buChar char="l"/>
            </a:pPr>
            <a:r>
              <a:rPr lang="en-US" altLang="ko-KR" sz="2000" dirty="0" smtClean="0"/>
              <a:t>AI</a:t>
            </a:r>
            <a:r>
              <a:rPr lang="ko-KR" altLang="en-US" sz="2000" dirty="0"/>
              <a:t>의 하위 집합 인 기계 학습은 학습 능력에 초점을 맞추거나 기계를 스스로 학습하는 방법에 중점을 둡니다</a:t>
            </a:r>
            <a:r>
              <a:rPr lang="en-US" altLang="ko-KR" sz="2000" dirty="0"/>
              <a:t>. </a:t>
            </a:r>
            <a:r>
              <a:rPr lang="ko-KR" altLang="en-US" sz="2000" dirty="0"/>
              <a:t>지침을 직접 코딩 할 필요없이 </a:t>
            </a:r>
            <a:r>
              <a:rPr lang="en-US" altLang="ko-KR" sz="2000" dirty="0"/>
              <a:t>ML </a:t>
            </a:r>
            <a:r>
              <a:rPr lang="ko-KR" altLang="en-US" sz="2000" dirty="0"/>
              <a:t>시스템은 대규모 데이터 세트에 액세스하고</a:t>
            </a:r>
            <a:r>
              <a:rPr lang="en-US" altLang="ko-KR" sz="2000" dirty="0"/>
              <a:t>, </a:t>
            </a:r>
            <a:r>
              <a:rPr lang="ko-KR" altLang="en-US" sz="2000" dirty="0"/>
              <a:t>지식을 적용하고</a:t>
            </a:r>
            <a:r>
              <a:rPr lang="en-US" altLang="ko-KR" sz="2000" dirty="0"/>
              <a:t>, </a:t>
            </a:r>
            <a:r>
              <a:rPr lang="ko-KR" altLang="en-US" sz="2000" dirty="0"/>
              <a:t>실수에서 배워 특정 작업을 완료합니다</a:t>
            </a:r>
            <a:r>
              <a:rPr lang="en-US" altLang="ko-KR" sz="2000" dirty="0"/>
              <a:t>.</a:t>
            </a:r>
          </a:p>
          <a:p>
            <a:pPr marL="285750" indent="-285750" algn="just">
              <a:buFont typeface="Wingdings" panose="05000000000000000000" pitchFamily="2" charset="2"/>
              <a:buChar char="l"/>
            </a:pPr>
            <a:r>
              <a:rPr lang="ko-KR" altLang="en-US" sz="2000" dirty="0"/>
              <a:t>예를 들어</a:t>
            </a:r>
            <a:r>
              <a:rPr lang="en-US" altLang="ko-KR" sz="2000" dirty="0"/>
              <a:t>, 1997 </a:t>
            </a:r>
            <a:r>
              <a:rPr lang="ko-KR" altLang="en-US" sz="2000" dirty="0"/>
              <a:t>년 체스 마스터 인 게리 </a:t>
            </a:r>
            <a:r>
              <a:rPr lang="ko-KR" altLang="en-US" sz="2000" dirty="0" err="1"/>
              <a:t>카스파로프</a:t>
            </a:r>
            <a:r>
              <a:rPr lang="ko-KR" altLang="en-US" sz="2000" dirty="0"/>
              <a:t> </a:t>
            </a:r>
            <a:r>
              <a:rPr lang="en-US" altLang="ko-KR" sz="2000" dirty="0"/>
              <a:t>(Garry Kasparov)</a:t>
            </a:r>
            <a:r>
              <a:rPr lang="ko-KR" altLang="en-US" sz="2000" dirty="0"/>
              <a:t>를 이길 수 있었던 </a:t>
            </a:r>
            <a:r>
              <a:rPr lang="en-US" altLang="ko-KR" sz="2000" dirty="0"/>
              <a:t>IBM</a:t>
            </a:r>
            <a:r>
              <a:rPr lang="ko-KR" altLang="en-US" sz="2000" dirty="0"/>
              <a:t>의 딥 블루 </a:t>
            </a:r>
            <a:r>
              <a:rPr lang="en-US" altLang="ko-KR" sz="2000" dirty="0"/>
              <a:t>(Deep Blue)</a:t>
            </a:r>
            <a:r>
              <a:rPr lang="ko-KR" altLang="en-US" sz="2000" dirty="0"/>
              <a:t>는 과거의 움직임과 경기를 상호 참조 할 수 없었기 때문에 엄격하게 기계 학습 시스템이 아닙니다</a:t>
            </a:r>
            <a:r>
              <a:rPr lang="en-US" altLang="ko-KR" sz="2000" dirty="0"/>
              <a:t>.</a:t>
            </a:r>
          </a:p>
          <a:p>
            <a:pPr marL="285750" indent="-285750" algn="just">
              <a:buFont typeface="Wingdings" panose="05000000000000000000" pitchFamily="2" charset="2"/>
              <a:buChar char="l"/>
            </a:pPr>
            <a:r>
              <a:rPr lang="ko-KR" altLang="en-US" sz="2000" dirty="0"/>
              <a:t>그러나 </a:t>
            </a:r>
            <a:r>
              <a:rPr lang="en-US" altLang="ko-KR" sz="2000" dirty="0"/>
              <a:t>Go </a:t>
            </a:r>
            <a:r>
              <a:rPr lang="en-US" altLang="ko-KR" sz="2000" dirty="0" err="1"/>
              <a:t>AlphaGo</a:t>
            </a:r>
            <a:r>
              <a:rPr lang="ko-KR" altLang="en-US" sz="2000" dirty="0"/>
              <a:t>는 세계 챔피언 인 </a:t>
            </a:r>
            <a:r>
              <a:rPr lang="en-US" altLang="ko-KR" sz="2000" dirty="0"/>
              <a:t>Lee </a:t>
            </a:r>
            <a:r>
              <a:rPr lang="en-US" altLang="ko-KR" sz="2000" dirty="0" err="1"/>
              <a:t>Sedol</a:t>
            </a:r>
            <a:r>
              <a:rPr lang="ko-KR" altLang="en-US" sz="2000" dirty="0"/>
              <a:t>을 </a:t>
            </a:r>
            <a:r>
              <a:rPr lang="en-US" altLang="ko-KR" sz="2000" dirty="0"/>
              <a:t>Go</a:t>
            </a:r>
            <a:r>
              <a:rPr lang="ko-KR" altLang="en-US" sz="2000" dirty="0"/>
              <a:t>의 게임에서 이기기 위해 수백 가지의 이전 연극을 상기시키는 전략을 알려주는 기계 학습 플랫폼입니다</a:t>
            </a:r>
            <a:r>
              <a:rPr lang="en-US" altLang="ko-KR" sz="2000" dirty="0"/>
              <a:t>.</a:t>
            </a:r>
          </a:p>
          <a:p>
            <a:pPr marL="285750" indent="-285750" algn="just">
              <a:buFont typeface="Wingdings" panose="05000000000000000000" pitchFamily="2" charset="2"/>
              <a:buChar char="l"/>
            </a:pPr>
            <a:r>
              <a:rPr lang="en-US" altLang="ko-KR" sz="2000" dirty="0"/>
              <a:t>ML </a:t>
            </a:r>
            <a:r>
              <a:rPr lang="ko-KR" altLang="en-US" sz="2000" dirty="0"/>
              <a:t>시스템은 데이터를 탐색하고 패턴을 학습하며 결과를 예측하기 때문에 기계 학습 도구가 데이터 중심 비즈니스의 주요 관심사입니다</a:t>
            </a:r>
            <a:r>
              <a:rPr lang="en-US" altLang="ko-KR" sz="2000" dirty="0"/>
              <a:t>.</a:t>
            </a:r>
            <a:endParaRPr lang="ko-KR" altLang="en-US" sz="2000" dirty="0"/>
          </a:p>
        </p:txBody>
      </p:sp>
      <p:sp>
        <p:nvSpPr>
          <p:cNvPr id="4" name="TextBox 3"/>
          <p:cNvSpPr txBox="1"/>
          <p:nvPr/>
        </p:nvSpPr>
        <p:spPr>
          <a:xfrm>
            <a:off x="652370" y="1086645"/>
            <a:ext cx="5503805" cy="369332"/>
          </a:xfrm>
          <a:prstGeom prst="rect">
            <a:avLst/>
          </a:prstGeom>
          <a:noFill/>
        </p:spPr>
        <p:txBody>
          <a:bodyPr wrap="square" rtlCol="0">
            <a:spAutoFit/>
          </a:bodyPr>
          <a:lstStyle/>
          <a:p>
            <a:r>
              <a:rPr lang="ko-KR" altLang="en-US" b="1" dirty="0" smtClean="0">
                <a:solidFill>
                  <a:srgbClr val="FF0000"/>
                </a:solidFill>
                <a:latin typeface="+mn-ea"/>
                <a:ea typeface="+mn-ea"/>
              </a:rPr>
              <a:t>비교적 잘 번역했지만 군데군데 오류가 보입니다</a:t>
            </a:r>
            <a:r>
              <a:rPr lang="en-US" altLang="ko-KR" b="1" dirty="0" smtClean="0">
                <a:solidFill>
                  <a:srgbClr val="FF0000"/>
                </a:solidFill>
                <a:latin typeface="+mn-ea"/>
                <a:ea typeface="+mn-ea"/>
              </a:rPr>
              <a:t>.</a:t>
            </a:r>
            <a:endParaRPr lang="ko-KR" altLang="en-US" b="1" dirty="0">
              <a:solidFill>
                <a:srgbClr val="FF0000"/>
              </a:solidFill>
              <a:latin typeface="+mn-ea"/>
              <a:ea typeface="+mn-ea"/>
            </a:endParaRPr>
          </a:p>
        </p:txBody>
      </p:sp>
    </p:spTree>
    <p:extLst>
      <p:ext uri="{BB962C8B-B14F-4D97-AF65-F5344CB8AC3E}">
        <p14:creationId xmlns:p14="http://schemas.microsoft.com/office/powerpoint/2010/main" val="3105175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0"/>
          </p:nvPr>
        </p:nvSpPr>
        <p:spPr>
          <a:noFill/>
          <a:ln w="9525">
            <a:noFill/>
            <a:miter lim="800000"/>
            <a:headEnd/>
            <a:tailEnd/>
          </a:ln>
        </p:spPr>
        <p:txBody>
          <a:bodyPr vert="horz" wrap="square" lIns="91440" tIns="45720" rIns="91440" bIns="45720" numCol="1" anchor="ctr" anchorCtr="0" compatLnSpc="1">
            <a:prstTxWarp prst="textNoShape">
              <a:avLst/>
            </a:prstTxWarp>
            <a:noAutofit/>
          </a:bodyPr>
          <a:lstStyle/>
          <a:p>
            <a:r>
              <a:rPr lang="ko-KR" altLang="en-US" sz="2800" smtClean="0"/>
              <a:t>빅데이터 개요</a:t>
            </a:r>
            <a:endParaRPr lang="ko-KR" altLang="en-US" sz="2800" dirty="0"/>
          </a:p>
        </p:txBody>
      </p:sp>
      <p:pic>
        <p:nvPicPr>
          <p:cNvPr id="24" name="Picture 2" descr="E:\002-KIMS BUSINESS\000-B-KIMS-소스 분류-2014\10-ESP to IMG\지구.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651" y="1999501"/>
            <a:ext cx="3042397" cy="3042397"/>
          </a:xfrm>
          <a:prstGeom prst="rect">
            <a:avLst/>
          </a:prstGeom>
          <a:noFill/>
          <a:effectLst>
            <a:outerShdw blurRad="63500" sx="102000" sy="102000" algn="ctr" rotWithShape="0">
              <a:prstClr val="black">
                <a:alpha val="8000"/>
              </a:prstClr>
            </a:outerShdw>
          </a:effectLst>
          <a:extLst>
            <a:ext uri="{909E8E84-426E-40DD-AFC4-6F175D3DCCD1}">
              <a14:hiddenFill xmlns:a14="http://schemas.microsoft.com/office/drawing/2010/main">
                <a:solidFill>
                  <a:srgbClr val="FFFFFF"/>
                </a:solidFill>
              </a14:hiddenFill>
            </a:ext>
          </a:extLst>
        </p:spPr>
      </p:pic>
      <p:sp>
        <p:nvSpPr>
          <p:cNvPr id="25" name="Arc 15"/>
          <p:cNvSpPr/>
          <p:nvPr/>
        </p:nvSpPr>
        <p:spPr>
          <a:xfrm>
            <a:off x="-324544" y="1537411"/>
            <a:ext cx="3970151" cy="3970151"/>
          </a:xfrm>
          <a:prstGeom prst="arc">
            <a:avLst>
              <a:gd name="adj1" fmla="val 16200000"/>
              <a:gd name="adj2" fmla="val 5433205"/>
            </a:avLst>
          </a:prstGeom>
          <a:ln w="53975">
            <a:gradFill>
              <a:gsLst>
                <a:gs pos="82000">
                  <a:srgbClr val="D9D9D9"/>
                </a:gs>
                <a:gs pos="0">
                  <a:schemeClr val="bg1">
                    <a:lumMod val="85000"/>
                    <a:alpha val="0"/>
                  </a:schemeClr>
                </a:gs>
                <a:gs pos="20000">
                  <a:schemeClr val="bg1">
                    <a:lumMod val="85000"/>
                  </a:schemeClr>
                </a:gs>
                <a:gs pos="100000">
                  <a:schemeClr val="bg1">
                    <a:lumMod val="85000"/>
                    <a:alpha val="0"/>
                  </a:schemeClr>
                </a:gs>
              </a:gsLst>
              <a:lin ang="54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맑은 고딕" panose="020B0503020000020004" pitchFamily="50" charset="-127"/>
              <a:ea typeface="맑은 고딕" panose="020B0503020000020004" pitchFamily="50" charset="-127"/>
            </a:endParaRPr>
          </a:p>
        </p:txBody>
      </p:sp>
      <p:grpSp>
        <p:nvGrpSpPr>
          <p:cNvPr id="29" name="Group 17"/>
          <p:cNvGrpSpPr/>
          <p:nvPr/>
        </p:nvGrpSpPr>
        <p:grpSpPr>
          <a:xfrm>
            <a:off x="4319464" y="1500174"/>
            <a:ext cx="4681692" cy="1037711"/>
            <a:chOff x="4716014" y="1639851"/>
            <a:chExt cx="3888434" cy="1037711"/>
          </a:xfrm>
        </p:grpSpPr>
        <p:sp>
          <p:nvSpPr>
            <p:cNvPr id="30" name="TextBox 29"/>
            <p:cNvSpPr txBox="1"/>
            <p:nvPr/>
          </p:nvSpPr>
          <p:spPr>
            <a:xfrm>
              <a:off x="4716015" y="1846565"/>
              <a:ext cx="3888433" cy="830997"/>
            </a:xfrm>
            <a:prstGeom prst="rect">
              <a:avLst/>
            </a:prstGeom>
            <a:noFill/>
          </p:spPr>
          <p:txBody>
            <a:bodyPr wrap="square" rtlCol="0">
              <a:spAutoFit/>
            </a:bodyPr>
            <a:lstStyle/>
            <a:p>
              <a:pPr marL="85725" indent="-85725" algn="l">
                <a:buFontTx/>
                <a:buChar char="-"/>
              </a:pPr>
              <a:r>
                <a:rPr lang="ko-KR" altLang="en-US" sz="1200" smtClean="0">
                  <a:latin typeface="맑은 고딕" panose="020B0503020000020004" pitchFamily="50" charset="-127"/>
                  <a:ea typeface="맑은 고딕" panose="020B0503020000020004" pitchFamily="50" charset="-127"/>
                </a:rPr>
                <a:t>디지털 기기 및 센서 등의 보급화를 통해 실생활에서 규모를 가늠하기 힘든 수준의 많은 정보와 데이터 생성</a:t>
              </a:r>
              <a:endParaRPr lang="en-US" altLang="ko-KR" sz="1200" smtClean="0">
                <a:latin typeface="맑은 고딕" panose="020B0503020000020004" pitchFamily="50" charset="-127"/>
                <a:ea typeface="맑은 고딕" panose="020B0503020000020004" pitchFamily="50" charset="-127"/>
              </a:endParaRPr>
            </a:p>
            <a:p>
              <a:pPr marL="85725" indent="-85725" algn="l">
                <a:buFontTx/>
                <a:buChar char="-"/>
              </a:pPr>
              <a:r>
                <a:rPr lang="ko-KR" altLang="en-US" sz="1200" smtClean="0">
                  <a:latin typeface="맑은 고딕" panose="020B0503020000020004" pitchFamily="50" charset="-127"/>
                  <a:ea typeface="맑은 고딕" panose="020B0503020000020004" pitchFamily="50" charset="-127"/>
                </a:rPr>
                <a:t>데이터 규모의 방대함</a:t>
              </a:r>
              <a:r>
                <a:rPr lang="en-US" altLang="ko-KR" sz="1200" smtClean="0">
                  <a:latin typeface="맑은 고딕" panose="020B0503020000020004" pitchFamily="50" charset="-127"/>
                  <a:ea typeface="맑은 고딕" panose="020B0503020000020004" pitchFamily="50" charset="-127"/>
                </a:rPr>
                <a:t>, </a:t>
              </a:r>
              <a:r>
                <a:rPr lang="ko-KR" altLang="en-US" sz="1200" smtClean="0">
                  <a:latin typeface="맑은 고딕" panose="020B0503020000020004" pitchFamily="50" charset="-127"/>
                  <a:ea typeface="맑은 고딕" panose="020B0503020000020004" pitchFamily="50" charset="-127"/>
                </a:rPr>
                <a:t>데이터의 종류와 속성 다양</a:t>
              </a:r>
              <a:r>
                <a:rPr lang="en-US" altLang="ko-KR" sz="1200" smtClean="0">
                  <a:latin typeface="맑은 고딕" panose="020B0503020000020004" pitchFamily="50" charset="-127"/>
                  <a:ea typeface="맑은 고딕" panose="020B0503020000020004" pitchFamily="50" charset="-127"/>
                </a:rPr>
                <a:t>, </a:t>
              </a:r>
              <a:r>
                <a:rPr lang="ko-KR" altLang="en-US" sz="1200" smtClean="0">
                  <a:latin typeface="맑은 고딕" panose="020B0503020000020004" pitchFamily="50" charset="-127"/>
                  <a:ea typeface="맑은 고딕" panose="020B0503020000020004" pitchFamily="50" charset="-127"/>
                </a:rPr>
                <a:t>매우 빠른 주기로 생성</a:t>
              </a:r>
              <a:endParaRPr lang="ko-KR" altLang="en-US" sz="1200" dirty="0">
                <a:latin typeface="맑은 고딕" panose="020B0503020000020004" pitchFamily="50" charset="-127"/>
                <a:ea typeface="맑은 고딕" panose="020B0503020000020004" pitchFamily="50" charset="-127"/>
              </a:endParaRPr>
            </a:p>
          </p:txBody>
        </p:sp>
        <p:sp>
          <p:nvSpPr>
            <p:cNvPr id="31" name="TextBox 30"/>
            <p:cNvSpPr txBox="1"/>
            <p:nvPr/>
          </p:nvSpPr>
          <p:spPr>
            <a:xfrm>
              <a:off x="4716014" y="1639851"/>
              <a:ext cx="3888433" cy="276999"/>
            </a:xfrm>
            <a:prstGeom prst="rect">
              <a:avLst/>
            </a:prstGeom>
            <a:noFill/>
          </p:spPr>
          <p:txBody>
            <a:bodyPr wrap="square" rtlCol="0">
              <a:spAutoFit/>
            </a:bodyPr>
            <a:lstStyle/>
            <a:p>
              <a:r>
                <a:rPr lang="ko-KR" altLang="en-US" sz="1200" b="1" smtClean="0">
                  <a:latin typeface="맑은 고딕" panose="020B0503020000020004" pitchFamily="50" charset="-127"/>
                  <a:ea typeface="맑은 고딕" panose="020B0503020000020004" pitchFamily="50" charset="-127"/>
                </a:rPr>
                <a:t>기존의 데이터 분석역량을 넘어서는 방대한 분량의 데이터</a:t>
              </a:r>
              <a:endParaRPr lang="ko-KR" altLang="en-US" sz="1200" b="1" dirty="0">
                <a:latin typeface="맑은 고딕" panose="020B0503020000020004" pitchFamily="50" charset="-127"/>
                <a:ea typeface="맑은 고딕" panose="020B0503020000020004" pitchFamily="50" charset="-127"/>
              </a:endParaRPr>
            </a:p>
          </p:txBody>
        </p:sp>
      </p:grpSp>
      <p:grpSp>
        <p:nvGrpSpPr>
          <p:cNvPr id="32" name="Group 23"/>
          <p:cNvGrpSpPr/>
          <p:nvPr/>
        </p:nvGrpSpPr>
        <p:grpSpPr>
          <a:xfrm>
            <a:off x="4643709" y="3183291"/>
            <a:ext cx="4509816" cy="1034916"/>
            <a:chOff x="4022626" y="1639851"/>
            <a:chExt cx="4509816" cy="1034916"/>
          </a:xfrm>
        </p:grpSpPr>
        <p:sp>
          <p:nvSpPr>
            <p:cNvPr id="33" name="Oval 24"/>
            <p:cNvSpPr/>
            <p:nvPr/>
          </p:nvSpPr>
          <p:spPr>
            <a:xfrm>
              <a:off x="4022626" y="1723081"/>
              <a:ext cx="549374" cy="549374"/>
            </a:xfrm>
            <a:prstGeom prst="ellipse">
              <a:avLst/>
            </a:prstGeom>
            <a:solidFill>
              <a:srgbClr val="A0C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맑은 고딕" panose="020B0503020000020004" pitchFamily="50" charset="-127"/>
                <a:ea typeface="맑은 고딕" panose="020B0503020000020004" pitchFamily="50" charset="-127"/>
              </a:endParaRPr>
            </a:p>
          </p:txBody>
        </p:sp>
        <p:grpSp>
          <p:nvGrpSpPr>
            <p:cNvPr id="34" name="Group 25"/>
            <p:cNvGrpSpPr/>
            <p:nvPr/>
          </p:nvGrpSpPr>
          <p:grpSpPr>
            <a:xfrm>
              <a:off x="4644008" y="1639851"/>
              <a:ext cx="3888434" cy="1034916"/>
              <a:chOff x="4716014" y="1639851"/>
              <a:chExt cx="3888434" cy="1034916"/>
            </a:xfrm>
          </p:grpSpPr>
          <p:sp>
            <p:nvSpPr>
              <p:cNvPr id="35" name="TextBox 34"/>
              <p:cNvSpPr txBox="1"/>
              <p:nvPr/>
            </p:nvSpPr>
            <p:spPr>
              <a:xfrm>
                <a:off x="4716015" y="2028436"/>
                <a:ext cx="3888433" cy="646331"/>
              </a:xfrm>
              <a:prstGeom prst="rect">
                <a:avLst/>
              </a:prstGeom>
              <a:noFill/>
            </p:spPr>
            <p:txBody>
              <a:bodyPr wrap="square" rtlCol="0">
                <a:spAutoFit/>
              </a:bodyPr>
              <a:lstStyle/>
              <a:p>
                <a:pPr algn="l"/>
                <a:r>
                  <a:rPr lang="en-US" altLang="ko-KR" sz="1200" smtClean="0">
                    <a:latin typeface="맑은 고딕" panose="020B0503020000020004" pitchFamily="50" charset="-127"/>
                    <a:ea typeface="맑은 고딕" panose="020B0503020000020004" pitchFamily="50" charset="-127"/>
                  </a:rPr>
                  <a:t>-IoT</a:t>
                </a:r>
                <a:r>
                  <a:rPr lang="ko-KR" altLang="en-US" sz="1200" smtClean="0">
                    <a:latin typeface="맑은 고딕" panose="020B0503020000020004" pitchFamily="50" charset="-127"/>
                    <a:ea typeface="맑은 고딕" panose="020B0503020000020004" pitchFamily="50" charset="-127"/>
                  </a:rPr>
                  <a:t>나 </a:t>
                </a:r>
                <a:r>
                  <a:rPr lang="en-US" altLang="ko-KR" sz="1200" smtClean="0">
                    <a:latin typeface="맑은 고딕" panose="020B0503020000020004" pitchFamily="50" charset="-127"/>
                    <a:ea typeface="맑은 고딕" panose="020B0503020000020004" pitchFamily="50" charset="-127"/>
                  </a:rPr>
                  <a:t>M2M </a:t>
                </a:r>
                <a:r>
                  <a:rPr lang="ko-KR" altLang="en-US" sz="1200" smtClean="0">
                    <a:latin typeface="맑은 고딕" panose="020B0503020000020004" pitchFamily="50" charset="-127"/>
                    <a:ea typeface="맑은 고딕" panose="020B0503020000020004" pitchFamily="50" charset="-127"/>
                  </a:rPr>
                  <a:t>환경의 확산을 통한 막대한 정보 생성</a:t>
                </a:r>
                <a:endParaRPr lang="en-US" altLang="ko-KR" sz="1200" smtClean="0">
                  <a:latin typeface="맑은 고딕" panose="020B0503020000020004" pitchFamily="50" charset="-127"/>
                  <a:ea typeface="맑은 고딕" panose="020B0503020000020004" pitchFamily="50" charset="-127"/>
                </a:endParaRPr>
              </a:p>
              <a:p>
                <a:pPr marL="85725" indent="-85725" algn="l"/>
                <a:r>
                  <a:rPr lang="en-US" altLang="ko-KR" sz="1200" smtClean="0">
                    <a:latin typeface="맑은 고딕" panose="020B0503020000020004" pitchFamily="50" charset="-127"/>
                    <a:ea typeface="맑은 고딕" panose="020B0503020000020004" pitchFamily="50" charset="-127"/>
                  </a:rPr>
                  <a:t>-</a:t>
                </a:r>
                <a:r>
                  <a:rPr lang="ko-KR" altLang="en-US" sz="1200" smtClean="0">
                    <a:latin typeface="맑은 고딕" panose="020B0503020000020004" pitchFamily="50" charset="-127"/>
                    <a:ea typeface="맑은 고딕" panose="020B0503020000020004" pitchFamily="50" charset="-127"/>
                  </a:rPr>
                  <a:t>사용자가 직접 제작하는 동영상 및 </a:t>
                </a:r>
                <a:r>
                  <a:rPr lang="en-US" altLang="ko-KR" sz="1200" smtClean="0">
                    <a:latin typeface="맑은 고딕" panose="020B0503020000020004" pitchFamily="50" charset="-127"/>
                    <a:ea typeface="맑은 고딕" panose="020B0503020000020004" pitchFamily="50" charset="-127"/>
                  </a:rPr>
                  <a:t>SNS </a:t>
                </a:r>
                <a:r>
                  <a:rPr lang="ko-KR" altLang="en-US" sz="1200" smtClean="0">
                    <a:latin typeface="맑은 고딕" panose="020B0503020000020004" pitchFamily="50" charset="-127"/>
                    <a:ea typeface="맑은 고딕" panose="020B0503020000020004" pitchFamily="50" charset="-127"/>
                  </a:rPr>
                  <a:t>등을 통한 데이터 증가</a:t>
                </a:r>
                <a:endParaRPr lang="ko-KR" altLang="en-US" sz="1200" dirty="0">
                  <a:latin typeface="맑은 고딕" panose="020B0503020000020004" pitchFamily="50" charset="-127"/>
                  <a:ea typeface="맑은 고딕" panose="020B0503020000020004" pitchFamily="50" charset="-127"/>
                </a:endParaRPr>
              </a:p>
            </p:txBody>
          </p:sp>
          <p:sp>
            <p:nvSpPr>
              <p:cNvPr id="36" name="TextBox 35"/>
              <p:cNvSpPr txBox="1"/>
              <p:nvPr/>
            </p:nvSpPr>
            <p:spPr>
              <a:xfrm>
                <a:off x="4716014" y="1639851"/>
                <a:ext cx="3888433" cy="461665"/>
              </a:xfrm>
              <a:prstGeom prst="rect">
                <a:avLst/>
              </a:prstGeom>
              <a:noFill/>
            </p:spPr>
            <p:txBody>
              <a:bodyPr wrap="square" rtlCol="0">
                <a:spAutoFit/>
              </a:bodyPr>
              <a:lstStyle/>
              <a:p>
                <a:r>
                  <a:rPr lang="ko-KR" altLang="en-US" sz="1200" b="1" smtClean="0">
                    <a:latin typeface="맑은 고딕" panose="020B0503020000020004" pitchFamily="50" charset="-127"/>
                    <a:ea typeface="맑은 고딕" panose="020B0503020000020004" pitchFamily="50" charset="-127"/>
                  </a:rPr>
                  <a:t>디지털기기와 센서를 이용한 사람 및 기계간의 정보를 주고받는 환경의 확산으로 점차 가속화</a:t>
                </a:r>
                <a:endParaRPr lang="ko-KR" altLang="en-US" sz="1200" b="1" dirty="0">
                  <a:latin typeface="맑은 고딕" panose="020B0503020000020004" pitchFamily="50" charset="-127"/>
                  <a:ea typeface="맑은 고딕" panose="020B0503020000020004" pitchFamily="50" charset="-127"/>
                </a:endParaRPr>
              </a:p>
            </p:txBody>
          </p:sp>
        </p:grpSp>
      </p:grpSp>
      <p:grpSp>
        <p:nvGrpSpPr>
          <p:cNvPr id="40" name="Group 28"/>
          <p:cNvGrpSpPr/>
          <p:nvPr/>
        </p:nvGrpSpPr>
        <p:grpSpPr>
          <a:xfrm>
            <a:off x="3574254" y="4961658"/>
            <a:ext cx="5426902" cy="1037711"/>
            <a:chOff x="4022626" y="1639851"/>
            <a:chExt cx="4509816" cy="1037711"/>
          </a:xfrm>
        </p:grpSpPr>
        <p:sp>
          <p:nvSpPr>
            <p:cNvPr id="41" name="Oval 29"/>
            <p:cNvSpPr/>
            <p:nvPr/>
          </p:nvSpPr>
          <p:spPr>
            <a:xfrm>
              <a:off x="4022626" y="1723081"/>
              <a:ext cx="549374" cy="549374"/>
            </a:xfrm>
            <a:prstGeom prst="ellipse">
              <a:avLst/>
            </a:prstGeom>
            <a:solidFill>
              <a:srgbClr val="F86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맑은 고딕" panose="020B0503020000020004" pitchFamily="50" charset="-127"/>
                <a:ea typeface="맑은 고딕" panose="020B0503020000020004" pitchFamily="50" charset="-127"/>
              </a:endParaRPr>
            </a:p>
          </p:txBody>
        </p:sp>
        <p:grpSp>
          <p:nvGrpSpPr>
            <p:cNvPr id="42" name="Group 30"/>
            <p:cNvGrpSpPr/>
            <p:nvPr/>
          </p:nvGrpSpPr>
          <p:grpSpPr>
            <a:xfrm>
              <a:off x="4644008" y="1639851"/>
              <a:ext cx="3888434" cy="1037711"/>
              <a:chOff x="4716014" y="1639851"/>
              <a:chExt cx="3888434" cy="1037711"/>
            </a:xfrm>
          </p:grpSpPr>
          <p:sp>
            <p:nvSpPr>
              <p:cNvPr id="43" name="TextBox 42"/>
              <p:cNvSpPr txBox="1"/>
              <p:nvPr/>
            </p:nvSpPr>
            <p:spPr>
              <a:xfrm>
                <a:off x="4716015" y="1846565"/>
                <a:ext cx="3888433" cy="830997"/>
              </a:xfrm>
              <a:prstGeom prst="rect">
                <a:avLst/>
              </a:prstGeom>
              <a:noFill/>
            </p:spPr>
            <p:txBody>
              <a:bodyPr wrap="square" rtlCol="0">
                <a:spAutoFit/>
              </a:bodyPr>
              <a:lstStyle/>
              <a:p>
                <a:pPr algn="l"/>
                <a:r>
                  <a:rPr lang="en-US" altLang="ko-KR" sz="1200" smtClean="0">
                    <a:latin typeface="맑은 고딕" panose="020B0503020000020004" pitchFamily="50" charset="-127"/>
                    <a:ea typeface="맑은 고딕" panose="020B0503020000020004" pitchFamily="50" charset="-127"/>
                  </a:rPr>
                  <a:t>-</a:t>
                </a:r>
                <a:r>
                  <a:rPr lang="ko-KR" altLang="en-US" sz="1200" smtClean="0">
                    <a:latin typeface="맑은 고딕" panose="020B0503020000020004" pitchFamily="50" charset="-127"/>
                    <a:ea typeface="맑은 고딕" panose="020B0503020000020004" pitchFamily="50" charset="-127"/>
                  </a:rPr>
                  <a:t>생성된 빅데이터를 필요한 목적에 맞게 가공하고 분석하여 새로운 결론을 얻고</a:t>
                </a:r>
                <a:r>
                  <a:rPr lang="en-US" altLang="ko-KR" sz="1200" smtClean="0">
                    <a:latin typeface="맑은 고딕" panose="020B0503020000020004" pitchFamily="50" charset="-127"/>
                    <a:ea typeface="맑은 고딕" panose="020B0503020000020004" pitchFamily="50" charset="-127"/>
                  </a:rPr>
                  <a:t>, </a:t>
                </a:r>
                <a:r>
                  <a:rPr lang="ko-KR" altLang="en-US" sz="1200" smtClean="0">
                    <a:latin typeface="맑은 고딕" panose="020B0503020000020004" pitchFamily="50" charset="-127"/>
                    <a:ea typeface="맑은 고딕" panose="020B0503020000020004" pitchFamily="50" charset="-127"/>
                  </a:rPr>
                  <a:t>이를 통한 최적의 답안 제시</a:t>
                </a:r>
                <a:endParaRPr lang="en-US" altLang="ko-KR" sz="1200" smtClean="0">
                  <a:latin typeface="맑은 고딕" panose="020B0503020000020004" pitchFamily="50" charset="-127"/>
                  <a:ea typeface="맑은 고딕" panose="020B0503020000020004" pitchFamily="50" charset="-127"/>
                </a:endParaRPr>
              </a:p>
              <a:p>
                <a:pPr algn="l"/>
                <a:r>
                  <a:rPr lang="en-US" altLang="ko-KR" sz="1200" smtClean="0">
                    <a:latin typeface="맑은 고딕" panose="020B0503020000020004" pitchFamily="50" charset="-127"/>
                    <a:ea typeface="맑은 고딕" panose="020B0503020000020004" pitchFamily="50" charset="-127"/>
                  </a:rPr>
                  <a:t>-</a:t>
                </a:r>
                <a:r>
                  <a:rPr lang="ko-KR" altLang="en-US" sz="1200" smtClean="0">
                    <a:latin typeface="맑은 고딕" panose="020B0503020000020004" pitchFamily="50" charset="-127"/>
                    <a:ea typeface="맑은 고딕" panose="020B0503020000020004" pitchFamily="50" charset="-127"/>
                  </a:rPr>
                  <a:t>빅데이터에서 얻을 수 있는 기존의 패턴 분석으로 향후에 일어날 현상이나 상태를 예측하고 대응</a:t>
                </a:r>
                <a:endParaRPr lang="ko-KR" altLang="en-US" sz="1200" dirty="0">
                  <a:latin typeface="맑은 고딕" panose="020B0503020000020004" pitchFamily="50" charset="-127"/>
                  <a:ea typeface="맑은 고딕" panose="020B0503020000020004" pitchFamily="50" charset="-127"/>
                </a:endParaRPr>
              </a:p>
            </p:txBody>
          </p:sp>
          <p:sp>
            <p:nvSpPr>
              <p:cNvPr id="44" name="TextBox 43"/>
              <p:cNvSpPr txBox="1"/>
              <p:nvPr/>
            </p:nvSpPr>
            <p:spPr>
              <a:xfrm>
                <a:off x="4716014" y="1639851"/>
                <a:ext cx="3888433" cy="276999"/>
              </a:xfrm>
              <a:prstGeom prst="rect">
                <a:avLst/>
              </a:prstGeom>
              <a:noFill/>
            </p:spPr>
            <p:txBody>
              <a:bodyPr wrap="square" rtlCol="0">
                <a:spAutoFit/>
              </a:bodyPr>
              <a:lstStyle/>
              <a:p>
                <a:r>
                  <a:rPr lang="ko-KR" altLang="en-US" sz="1200" b="1" smtClean="0">
                    <a:latin typeface="맑은 고딕" panose="020B0503020000020004" pitchFamily="50" charset="-127"/>
                    <a:ea typeface="맑은 고딕" panose="020B0503020000020004" pitchFamily="50" charset="-127"/>
                  </a:rPr>
                  <a:t>빅데이터 분석을 통해 새로운 가치 창출</a:t>
                </a:r>
                <a:endParaRPr lang="ko-KR" altLang="en-US" sz="1200" b="1" dirty="0">
                  <a:latin typeface="맑은 고딕" panose="020B0503020000020004" pitchFamily="50" charset="-127"/>
                  <a:ea typeface="맑은 고딕" panose="020B0503020000020004" pitchFamily="50" charset="-127"/>
                </a:endParaRPr>
              </a:p>
            </p:txBody>
          </p:sp>
        </p:grpSp>
      </p:grpSp>
      <p:sp>
        <p:nvSpPr>
          <p:cNvPr id="46" name="Oval 34"/>
          <p:cNvSpPr/>
          <p:nvPr/>
        </p:nvSpPr>
        <p:spPr>
          <a:xfrm>
            <a:off x="3714744" y="1571612"/>
            <a:ext cx="549374" cy="549374"/>
          </a:xfrm>
          <a:prstGeom prst="ellipse">
            <a:avLst/>
          </a:prstGeom>
          <a:solidFill>
            <a:srgbClr val="73B2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맑은 고딕" panose="020B0503020000020004" pitchFamily="50" charset="-127"/>
              <a:ea typeface="맑은 고딕" panose="020B0503020000020004" pitchFamily="50" charset="-127"/>
            </a:endParaRPr>
          </a:p>
        </p:txBody>
      </p:sp>
      <p:sp>
        <p:nvSpPr>
          <p:cNvPr id="55" name="Oval 43"/>
          <p:cNvSpPr/>
          <p:nvPr/>
        </p:nvSpPr>
        <p:spPr>
          <a:xfrm>
            <a:off x="2571736" y="1714488"/>
            <a:ext cx="216024" cy="216024"/>
          </a:xfrm>
          <a:prstGeom prst="ellipse">
            <a:avLst/>
          </a:prstGeom>
          <a:solidFill>
            <a:srgbClr val="73B2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맑은 고딕" panose="020B0503020000020004" pitchFamily="50" charset="-127"/>
              <a:ea typeface="맑은 고딕" panose="020B0503020000020004" pitchFamily="50" charset="-127"/>
            </a:endParaRPr>
          </a:p>
        </p:txBody>
      </p:sp>
      <p:sp>
        <p:nvSpPr>
          <p:cNvPr id="57" name="Oval 44"/>
          <p:cNvSpPr/>
          <p:nvPr/>
        </p:nvSpPr>
        <p:spPr>
          <a:xfrm>
            <a:off x="3551759" y="3404813"/>
            <a:ext cx="216024" cy="216024"/>
          </a:xfrm>
          <a:prstGeom prst="ellipse">
            <a:avLst/>
          </a:prstGeom>
          <a:solidFill>
            <a:srgbClr val="A0C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맑은 고딕" panose="020B0503020000020004" pitchFamily="50" charset="-127"/>
              <a:ea typeface="맑은 고딕" panose="020B0503020000020004" pitchFamily="50" charset="-127"/>
            </a:endParaRPr>
          </a:p>
        </p:txBody>
      </p:sp>
      <p:sp>
        <p:nvSpPr>
          <p:cNvPr id="59" name="Oval 46"/>
          <p:cNvSpPr/>
          <p:nvPr/>
        </p:nvSpPr>
        <p:spPr>
          <a:xfrm>
            <a:off x="2483260" y="5171808"/>
            <a:ext cx="216024" cy="216024"/>
          </a:xfrm>
          <a:prstGeom prst="ellipse">
            <a:avLst/>
          </a:prstGeom>
          <a:solidFill>
            <a:srgbClr val="F86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맑은 고딕" panose="020B0503020000020004" pitchFamily="50" charset="-127"/>
              <a:ea typeface="맑은 고딕" panose="020B0503020000020004" pitchFamily="50" charset="-127"/>
            </a:endParaRPr>
          </a:p>
        </p:txBody>
      </p:sp>
      <p:cxnSp>
        <p:nvCxnSpPr>
          <p:cNvPr id="60" name="Straight Connector 47"/>
          <p:cNvCxnSpPr/>
          <p:nvPr/>
        </p:nvCxnSpPr>
        <p:spPr>
          <a:xfrm>
            <a:off x="2970362" y="1831304"/>
            <a:ext cx="589520" cy="0"/>
          </a:xfrm>
          <a:prstGeom prst="line">
            <a:avLst/>
          </a:prstGeom>
          <a:ln w="1905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9" name="Straight Connector 53"/>
          <p:cNvCxnSpPr/>
          <p:nvPr/>
        </p:nvCxnSpPr>
        <p:spPr>
          <a:xfrm>
            <a:off x="3898366" y="3529036"/>
            <a:ext cx="589520" cy="0"/>
          </a:xfrm>
          <a:prstGeom prst="line">
            <a:avLst/>
          </a:prstGeom>
          <a:ln w="1905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78" name="Straight Connector 55"/>
          <p:cNvCxnSpPr/>
          <p:nvPr/>
        </p:nvCxnSpPr>
        <p:spPr>
          <a:xfrm>
            <a:off x="2833775" y="5298870"/>
            <a:ext cx="589520" cy="0"/>
          </a:xfrm>
          <a:prstGeom prst="line">
            <a:avLst/>
          </a:prstGeom>
          <a:ln w="1905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79" name="Picture 56"/>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l="38129" t="15053" r="29410" b="1638"/>
          <a:stretch/>
        </p:blipFill>
        <p:spPr>
          <a:xfrm>
            <a:off x="3788276" y="5200557"/>
            <a:ext cx="165443" cy="239762"/>
          </a:xfrm>
          <a:prstGeom prst="rect">
            <a:avLst/>
          </a:prstGeom>
        </p:spPr>
      </p:pic>
      <p:pic>
        <p:nvPicPr>
          <p:cNvPr id="80" name="Picture 57"/>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l="28604" t="4542" r="28384" b="7218"/>
          <a:stretch/>
        </p:blipFill>
        <p:spPr>
          <a:xfrm>
            <a:off x="4815147" y="3416751"/>
            <a:ext cx="214871" cy="248913"/>
          </a:xfrm>
          <a:prstGeom prst="rect">
            <a:avLst/>
          </a:prstGeom>
        </p:spPr>
      </p:pic>
      <p:pic>
        <p:nvPicPr>
          <p:cNvPr id="81" name="Picture 58"/>
          <p:cNvPicPr>
            <a:picLocks noChangeAspect="1"/>
          </p:cNvPicPr>
          <p:nvPr/>
        </p:nvPicPr>
        <p:blipFill rotWithShape="1">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l="29557" t="16221" r="30583" b="13187"/>
          <a:stretch/>
        </p:blipFill>
        <p:spPr>
          <a:xfrm>
            <a:off x="4594032" y="4349922"/>
            <a:ext cx="216680" cy="216680"/>
          </a:xfrm>
          <a:prstGeom prst="rect">
            <a:avLst/>
          </a:prstGeom>
        </p:spPr>
      </p:pic>
      <p:pic>
        <p:nvPicPr>
          <p:cNvPr id="82" name="Picture 59"/>
          <p:cNvPicPr>
            <a:picLocks noChangeAspect="1"/>
          </p:cNvPicPr>
          <p:nvPr/>
        </p:nvPicPr>
        <p:blipFill rotWithShape="1">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l="32341" t="11030" r="31095" b="5142"/>
          <a:stretch/>
        </p:blipFill>
        <p:spPr>
          <a:xfrm>
            <a:off x="3888841" y="1742538"/>
            <a:ext cx="185358" cy="239963"/>
          </a:xfrm>
          <a:prstGeom prst="rect">
            <a:avLst/>
          </a:prstGeom>
        </p:spPr>
      </p:pic>
    </p:spTree>
    <p:extLst>
      <p:ext uri="{BB962C8B-B14F-4D97-AF65-F5344CB8AC3E}">
        <p14:creationId xmlns:p14="http://schemas.microsoft.com/office/powerpoint/2010/main" val="145966959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0"/>
          </p:nvPr>
        </p:nvSpPr>
        <p:spPr/>
        <p:txBody>
          <a:bodyPr/>
          <a:lstStyle/>
          <a:p>
            <a:r>
              <a:rPr lang="en-US" altLang="ko-KR" spc="0" dirty="0">
                <a:solidFill>
                  <a:srgbClr val="111111"/>
                </a:solidFill>
                <a:latin typeface="Roboto"/>
              </a:rPr>
              <a:t>3. Deep Learning</a:t>
            </a:r>
          </a:p>
          <a:p>
            <a:endParaRPr lang="ko-KR" altLang="en-US" spc="0" dirty="0"/>
          </a:p>
        </p:txBody>
      </p:sp>
      <p:sp>
        <p:nvSpPr>
          <p:cNvPr id="3" name="직사각형 2"/>
          <p:cNvSpPr/>
          <p:nvPr/>
        </p:nvSpPr>
        <p:spPr>
          <a:xfrm>
            <a:off x="755576" y="1052736"/>
            <a:ext cx="7632848" cy="4801314"/>
          </a:xfrm>
          <a:prstGeom prst="rect">
            <a:avLst/>
          </a:prstGeom>
        </p:spPr>
        <p:txBody>
          <a:bodyPr wrap="square">
            <a:spAutoFit/>
          </a:bodyPr>
          <a:lstStyle/>
          <a:p>
            <a:pPr algn="l"/>
            <a:r>
              <a:rPr lang="en-US" altLang="ko-KR" dirty="0" smtClean="0">
                <a:solidFill>
                  <a:srgbClr val="222222"/>
                </a:solidFill>
                <a:latin typeface="Verdana" panose="020B0604030504040204" pitchFamily="34" charset="0"/>
              </a:rPr>
              <a:t>As </a:t>
            </a:r>
            <a:r>
              <a:rPr lang="en-US" altLang="ko-KR" dirty="0">
                <a:solidFill>
                  <a:srgbClr val="222222"/>
                </a:solidFill>
                <a:latin typeface="Verdana" panose="020B0604030504040204" pitchFamily="34" charset="0"/>
              </a:rPr>
              <a:t>a subfield of Machine Learning, and a sub-subset of AI, Deep Learning is automatic learning technology based on </a:t>
            </a:r>
            <a:r>
              <a:rPr lang="en-US" altLang="ko-KR" dirty="0">
                <a:solidFill>
                  <a:srgbClr val="CD1F26"/>
                </a:solidFill>
                <a:latin typeface="Verdana" panose="020B0604030504040204" pitchFamily="34" charset="0"/>
                <a:hlinkClick r:id="rId2"/>
              </a:rPr>
              <a:t>deep neural networks</a:t>
            </a:r>
            <a:r>
              <a:rPr lang="en-US" altLang="ko-KR" dirty="0">
                <a:solidFill>
                  <a:srgbClr val="222222"/>
                </a:solidFill>
                <a:latin typeface="Verdana" panose="020B0604030504040204" pitchFamily="34" charset="0"/>
              </a:rPr>
              <a:t>. When you know the difference between AI and terms that further define it, you are practicing the very concept applied to these systems.</a:t>
            </a:r>
          </a:p>
          <a:p>
            <a:pPr algn="l"/>
            <a:r>
              <a:rPr lang="en-US" altLang="ko-KR" dirty="0">
                <a:solidFill>
                  <a:srgbClr val="222222"/>
                </a:solidFill>
                <a:latin typeface="Verdana" panose="020B0604030504040204" pitchFamily="34" charset="0"/>
              </a:rPr>
              <a:t>A DL algorithm is made of layers of artificial nodes or “neurons”, forming sort of a virtual computer where each layer performs simple calculations that serve as input to the following layer. That translates to huge gains in time and efficiency of the whole system. Like with machine learning, these systems are also free of </a:t>
            </a:r>
            <a:r>
              <a:rPr lang="en-US" altLang="ko-KR" b="1" dirty="0">
                <a:solidFill>
                  <a:srgbClr val="222222"/>
                </a:solidFill>
                <a:latin typeface="Verdana" panose="020B0604030504040204" pitchFamily="34" charset="0"/>
              </a:rPr>
              <a:t>catastrophic forgetting</a:t>
            </a:r>
            <a:r>
              <a:rPr lang="en-US" altLang="ko-KR" dirty="0">
                <a:solidFill>
                  <a:srgbClr val="222222"/>
                </a:solidFill>
                <a:latin typeface="Verdana" panose="020B0604030504040204" pitchFamily="34" charset="0"/>
              </a:rPr>
              <a:t>, in that they are able to recall data from past computations and apply them to present solutions.</a:t>
            </a:r>
          </a:p>
          <a:p>
            <a:pPr algn="l"/>
            <a:r>
              <a:rPr lang="en-US" altLang="ko-KR" dirty="0">
                <a:solidFill>
                  <a:srgbClr val="222222"/>
                </a:solidFill>
                <a:latin typeface="Verdana" panose="020B0604030504040204" pitchFamily="34" charset="0"/>
              </a:rPr>
              <a:t>Expensive and requiring huge storage and processing resources to train, DL systems are being developed by major companies, such as Amazon, Facebook, Google, IBM, and Microsoft, and will almost certainly be given the power to make influential decisions in the </a:t>
            </a:r>
            <a:r>
              <a:rPr lang="en-US" altLang="ko-KR" dirty="0">
                <a:solidFill>
                  <a:srgbClr val="CD1F26"/>
                </a:solidFill>
                <a:latin typeface="Verdana" panose="020B0604030504040204" pitchFamily="34" charset="0"/>
                <a:hlinkClick r:id="rId3"/>
              </a:rPr>
              <a:t>near future</a:t>
            </a:r>
            <a:r>
              <a:rPr lang="en-US" altLang="ko-KR" dirty="0">
                <a:solidFill>
                  <a:srgbClr val="222222"/>
                </a:solidFill>
                <a:latin typeface="Verdana" panose="020B0604030504040204" pitchFamily="34" charset="0"/>
              </a:rPr>
              <a:t>.</a:t>
            </a:r>
            <a:endParaRPr lang="en-US" altLang="ko-KR" b="0" i="0" dirty="0">
              <a:solidFill>
                <a:srgbClr val="222222"/>
              </a:solidFill>
              <a:effectLst/>
              <a:latin typeface="Verdana" panose="020B0604030504040204" pitchFamily="34" charset="0"/>
            </a:endParaRPr>
          </a:p>
        </p:txBody>
      </p:sp>
    </p:spTree>
    <p:extLst>
      <p:ext uri="{BB962C8B-B14F-4D97-AF65-F5344CB8AC3E}">
        <p14:creationId xmlns:p14="http://schemas.microsoft.com/office/powerpoint/2010/main" val="14020185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0"/>
          </p:nvPr>
        </p:nvSpPr>
        <p:spPr/>
        <p:txBody>
          <a:bodyPr/>
          <a:lstStyle/>
          <a:p>
            <a:r>
              <a:rPr lang="en-US" altLang="ko-KR" dirty="0"/>
              <a:t>3</a:t>
            </a:r>
            <a:r>
              <a:rPr lang="ko-KR" altLang="en-US" dirty="0" smtClean="0"/>
              <a:t>. </a:t>
            </a:r>
            <a:r>
              <a:rPr lang="ko-KR" altLang="en-US" dirty="0" err="1" smtClean="0"/>
              <a:t>딥러닝</a:t>
            </a:r>
            <a:r>
              <a:rPr lang="en-US" altLang="ko-KR" dirty="0" smtClean="0"/>
              <a:t>(</a:t>
            </a:r>
            <a:r>
              <a:rPr lang="ko-KR" altLang="en-US" dirty="0" smtClean="0"/>
              <a:t>구글 번역 예</a:t>
            </a:r>
            <a:r>
              <a:rPr lang="en-US" altLang="ko-KR" dirty="0" smtClean="0"/>
              <a:t>) </a:t>
            </a:r>
            <a:endParaRPr lang="ko-KR" altLang="en-US" dirty="0"/>
          </a:p>
          <a:p>
            <a:endParaRPr lang="ko-KR" altLang="en-US" dirty="0"/>
          </a:p>
        </p:txBody>
      </p:sp>
      <p:sp>
        <p:nvSpPr>
          <p:cNvPr id="3" name="직사각형 2"/>
          <p:cNvSpPr/>
          <p:nvPr/>
        </p:nvSpPr>
        <p:spPr>
          <a:xfrm>
            <a:off x="680535" y="1484784"/>
            <a:ext cx="7920880" cy="4401205"/>
          </a:xfrm>
          <a:prstGeom prst="rect">
            <a:avLst/>
          </a:prstGeom>
        </p:spPr>
        <p:txBody>
          <a:bodyPr wrap="square">
            <a:spAutoFit/>
          </a:bodyPr>
          <a:lstStyle/>
          <a:p>
            <a:pPr marL="285750" indent="-285750" algn="just">
              <a:buFont typeface="Wingdings" panose="05000000000000000000" pitchFamily="2" charset="2"/>
              <a:buChar char="l"/>
            </a:pPr>
            <a:r>
              <a:rPr lang="ko-KR" altLang="en-US" sz="2000" dirty="0"/>
              <a:t>딥 학습은 기계 학습의 하위 </a:t>
            </a:r>
            <a:r>
              <a:rPr lang="ko-KR" altLang="en-US" sz="2000" dirty="0" err="1"/>
              <a:t>필드이자</a:t>
            </a:r>
            <a:r>
              <a:rPr lang="ko-KR" altLang="en-US" sz="2000" dirty="0"/>
              <a:t> </a:t>
            </a:r>
            <a:r>
              <a:rPr lang="en-US" altLang="ko-KR" sz="2000" dirty="0"/>
              <a:t>AI</a:t>
            </a:r>
            <a:r>
              <a:rPr lang="ko-KR" altLang="en-US" sz="2000" dirty="0"/>
              <a:t>의 하위 집합으로서 심 신경 네트워크를 </a:t>
            </a:r>
            <a:r>
              <a:rPr lang="ko-KR" altLang="en-US" sz="2000" dirty="0" err="1"/>
              <a:t>기반으로하는</a:t>
            </a:r>
            <a:r>
              <a:rPr lang="ko-KR" altLang="en-US" sz="2000" dirty="0"/>
              <a:t> 자동 학습 기술입니다</a:t>
            </a:r>
            <a:r>
              <a:rPr lang="en-US" altLang="ko-KR" sz="2000" dirty="0"/>
              <a:t>. </a:t>
            </a:r>
            <a:r>
              <a:rPr lang="ko-KR" altLang="en-US" sz="2000" dirty="0"/>
              <a:t>인공 지능과 </a:t>
            </a:r>
            <a:r>
              <a:rPr lang="en-US" altLang="ko-KR" sz="2000" dirty="0"/>
              <a:t>AI</a:t>
            </a:r>
            <a:r>
              <a:rPr lang="ko-KR" altLang="en-US" sz="2000" dirty="0"/>
              <a:t>를 정의하는 용어의 차이점을 </a:t>
            </a:r>
            <a:r>
              <a:rPr lang="ko-KR" altLang="en-US" sz="2000" dirty="0" err="1" smtClean="0"/>
              <a:t>알게되면</a:t>
            </a:r>
            <a:r>
              <a:rPr lang="ko-KR" altLang="en-US" sz="2000" dirty="0" smtClean="0"/>
              <a:t> 이 </a:t>
            </a:r>
            <a:r>
              <a:rPr lang="ko-KR" altLang="en-US" sz="2000" dirty="0"/>
              <a:t>시스템에 적용되는 개념을 실습합니다</a:t>
            </a:r>
            <a:r>
              <a:rPr lang="en-US" altLang="ko-KR" sz="2000" dirty="0"/>
              <a:t>.</a:t>
            </a:r>
          </a:p>
          <a:p>
            <a:pPr marL="285750" indent="-285750" algn="just">
              <a:buFont typeface="Wingdings" panose="05000000000000000000" pitchFamily="2" charset="2"/>
              <a:buChar char="l"/>
            </a:pPr>
            <a:r>
              <a:rPr lang="en-US" altLang="ko-KR" sz="2000" dirty="0"/>
              <a:t>DL </a:t>
            </a:r>
            <a:r>
              <a:rPr lang="ko-KR" altLang="en-US" sz="2000" dirty="0"/>
              <a:t>알고리즘은 인공 노드 또는 </a:t>
            </a:r>
            <a:r>
              <a:rPr lang="en-US" altLang="ko-KR" sz="2000" dirty="0"/>
              <a:t>"</a:t>
            </a:r>
            <a:r>
              <a:rPr lang="ko-KR" altLang="en-US" sz="2000" dirty="0"/>
              <a:t>뉴런</a:t>
            </a:r>
            <a:r>
              <a:rPr lang="en-US" altLang="ko-KR" sz="2000" dirty="0"/>
              <a:t>"</a:t>
            </a:r>
            <a:r>
              <a:rPr lang="ko-KR" altLang="en-US" sz="2000" dirty="0"/>
              <a:t>의 레이어로 구성되며 각 레이어는 다음 계층에 대한 입력으로 사용되는 간단한 계산을 수행하는 가상 컴퓨터의 일종을 형성합니다</a:t>
            </a:r>
            <a:r>
              <a:rPr lang="en-US" altLang="ko-KR" sz="2000" dirty="0"/>
              <a:t>. </a:t>
            </a:r>
            <a:r>
              <a:rPr lang="ko-KR" altLang="en-US" sz="2000" dirty="0"/>
              <a:t>이는 전체 시스템의 시간과 효율성면에서 엄청난 이득을 가져옵니다</a:t>
            </a:r>
            <a:r>
              <a:rPr lang="en-US" altLang="ko-KR" sz="2000" dirty="0"/>
              <a:t>. </a:t>
            </a:r>
            <a:r>
              <a:rPr lang="ko-KR" altLang="en-US" sz="2000" dirty="0"/>
              <a:t>기계 학습과 </a:t>
            </a:r>
            <a:r>
              <a:rPr lang="ko-KR" altLang="en-US" sz="2000" dirty="0" smtClean="0"/>
              <a:t>마찬가지로 이 </a:t>
            </a:r>
            <a:r>
              <a:rPr lang="ko-KR" altLang="en-US" sz="2000" dirty="0"/>
              <a:t>시스템은 과거의 계산에서 데이터를 불러와 현재의 솔루션에 적용 할 수 있다는 점에서 파국적 인 망각이 없습니다</a:t>
            </a:r>
            <a:r>
              <a:rPr lang="en-US" altLang="ko-KR" sz="2000" dirty="0"/>
              <a:t>.</a:t>
            </a:r>
          </a:p>
          <a:p>
            <a:pPr marL="285750" indent="-285750" algn="just">
              <a:buFont typeface="Wingdings" panose="05000000000000000000" pitchFamily="2" charset="2"/>
              <a:buChar char="l"/>
            </a:pPr>
            <a:r>
              <a:rPr lang="ko-KR" altLang="en-US" sz="2000" dirty="0"/>
              <a:t>비싸고 거대한 저장 및 처리 리소스가 필요하기 때문에 </a:t>
            </a:r>
            <a:r>
              <a:rPr lang="en-US" altLang="ko-KR" sz="2000" dirty="0"/>
              <a:t>DL </a:t>
            </a:r>
            <a:r>
              <a:rPr lang="ko-KR" altLang="en-US" sz="2000" dirty="0"/>
              <a:t>시스템은 </a:t>
            </a:r>
            <a:r>
              <a:rPr lang="en-US" altLang="ko-KR" sz="2000" dirty="0"/>
              <a:t>Amazon, Facebook, Google, IBM </a:t>
            </a:r>
            <a:r>
              <a:rPr lang="ko-KR" altLang="en-US" sz="2000" dirty="0"/>
              <a:t>및 </a:t>
            </a:r>
            <a:r>
              <a:rPr lang="en-US" altLang="ko-KR" sz="2000" dirty="0"/>
              <a:t>Microsoft</a:t>
            </a:r>
            <a:r>
              <a:rPr lang="ko-KR" altLang="en-US" sz="2000" dirty="0"/>
              <a:t>와 같은 대기업에서 개발 중이며 가까운 장래에 </a:t>
            </a:r>
            <a:r>
              <a:rPr lang="ko-KR" altLang="en-US" sz="2000" dirty="0" err="1"/>
              <a:t>영향력있는</a:t>
            </a:r>
            <a:r>
              <a:rPr lang="ko-KR" altLang="en-US" sz="2000" dirty="0"/>
              <a:t> 의사 결정을 내릴 </a:t>
            </a:r>
            <a:r>
              <a:rPr lang="ko-KR" altLang="en-US" sz="2000" dirty="0" err="1"/>
              <a:t>수있는</a:t>
            </a:r>
            <a:r>
              <a:rPr lang="ko-KR" altLang="en-US" sz="2000" dirty="0"/>
              <a:t> 권한이 거의 부여됩니다</a:t>
            </a:r>
            <a:r>
              <a:rPr lang="en-US" altLang="ko-KR" sz="2000" dirty="0"/>
              <a:t>.</a:t>
            </a:r>
            <a:endParaRPr lang="ko-KR" altLang="en-US" sz="2000" dirty="0"/>
          </a:p>
        </p:txBody>
      </p:sp>
      <p:sp>
        <p:nvSpPr>
          <p:cNvPr id="4" name="TextBox 3"/>
          <p:cNvSpPr txBox="1"/>
          <p:nvPr/>
        </p:nvSpPr>
        <p:spPr>
          <a:xfrm>
            <a:off x="652370" y="1086645"/>
            <a:ext cx="5503805" cy="369332"/>
          </a:xfrm>
          <a:prstGeom prst="rect">
            <a:avLst/>
          </a:prstGeom>
          <a:noFill/>
        </p:spPr>
        <p:txBody>
          <a:bodyPr wrap="square" rtlCol="0">
            <a:spAutoFit/>
          </a:bodyPr>
          <a:lstStyle/>
          <a:p>
            <a:r>
              <a:rPr lang="ko-KR" altLang="en-US" b="1" dirty="0" smtClean="0">
                <a:solidFill>
                  <a:srgbClr val="FF0000"/>
                </a:solidFill>
                <a:latin typeface="+mn-ea"/>
                <a:ea typeface="+mn-ea"/>
              </a:rPr>
              <a:t>비교적 잘 번역했지만 군데군데 오류가 보입니다</a:t>
            </a:r>
            <a:r>
              <a:rPr lang="en-US" altLang="ko-KR" b="1" dirty="0" smtClean="0">
                <a:solidFill>
                  <a:srgbClr val="FF0000"/>
                </a:solidFill>
                <a:latin typeface="+mn-ea"/>
                <a:ea typeface="+mn-ea"/>
              </a:rPr>
              <a:t>.</a:t>
            </a:r>
            <a:endParaRPr lang="ko-KR" altLang="en-US" b="1" dirty="0">
              <a:solidFill>
                <a:srgbClr val="FF0000"/>
              </a:solidFill>
              <a:latin typeface="+mn-ea"/>
              <a:ea typeface="+mn-ea"/>
            </a:endParaRPr>
          </a:p>
        </p:txBody>
      </p:sp>
    </p:spTree>
    <p:extLst>
      <p:ext uri="{BB962C8B-B14F-4D97-AF65-F5344CB8AC3E}">
        <p14:creationId xmlns:p14="http://schemas.microsoft.com/office/powerpoint/2010/main" val="4235782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0"/>
          </p:nvPr>
        </p:nvSpPr>
        <p:spPr>
          <a:noFill/>
          <a:ln w="9525">
            <a:noFill/>
            <a:miter lim="800000"/>
            <a:headEnd/>
            <a:tailEnd/>
          </a:ln>
        </p:spPr>
        <p:txBody>
          <a:bodyPr vert="horz" wrap="square" lIns="91440" tIns="45720" rIns="91440" bIns="45720" numCol="1" anchor="ctr" anchorCtr="0" compatLnSpc="1">
            <a:prstTxWarp prst="textNoShape">
              <a:avLst/>
            </a:prstTxWarp>
            <a:noAutofit/>
          </a:bodyPr>
          <a:lstStyle/>
          <a:p>
            <a:r>
              <a:rPr lang="ko-KR" altLang="en-US" sz="2800" smtClean="0"/>
              <a:t>빅데이터 시장 동향</a:t>
            </a:r>
            <a:endParaRPr lang="ko-KR" altLang="en-US" sz="2800" dirty="0"/>
          </a:p>
        </p:txBody>
      </p:sp>
      <p:grpSp>
        <p:nvGrpSpPr>
          <p:cNvPr id="98" name="Group 13"/>
          <p:cNvGrpSpPr>
            <a:grpSpLocks/>
          </p:cNvGrpSpPr>
          <p:nvPr/>
        </p:nvGrpSpPr>
        <p:grpSpPr bwMode="auto">
          <a:xfrm>
            <a:off x="-71470" y="936608"/>
            <a:ext cx="4743450" cy="5616575"/>
            <a:chOff x="182" y="541"/>
            <a:chExt cx="2988" cy="3706"/>
          </a:xfrm>
        </p:grpSpPr>
        <p:pic>
          <p:nvPicPr>
            <p:cNvPr id="99" name="Picture 5" descr="그림자-짧은거1"/>
            <p:cNvPicPr>
              <a:picLocks noChangeAspect="1" noChangeArrowheads="1"/>
            </p:cNvPicPr>
            <p:nvPr/>
          </p:nvPicPr>
          <p:blipFill>
            <a:blip r:embed="rId2" cstate="print"/>
            <a:srcRect/>
            <a:stretch>
              <a:fillRect/>
            </a:stretch>
          </p:blipFill>
          <p:spPr bwMode="auto">
            <a:xfrm>
              <a:off x="182" y="541"/>
              <a:ext cx="2988" cy="3706"/>
            </a:xfrm>
            <a:prstGeom prst="rect">
              <a:avLst/>
            </a:prstGeom>
            <a:noFill/>
          </p:spPr>
        </p:pic>
        <p:sp>
          <p:nvSpPr>
            <p:cNvPr id="100" name="AutoShape 101"/>
            <p:cNvSpPr>
              <a:spLocks noChangeArrowheads="1"/>
            </p:cNvSpPr>
            <p:nvPr/>
          </p:nvSpPr>
          <p:spPr bwMode="auto">
            <a:xfrm>
              <a:off x="258" y="610"/>
              <a:ext cx="2772" cy="3369"/>
            </a:xfrm>
            <a:prstGeom prst="roundRect">
              <a:avLst>
                <a:gd name="adj" fmla="val 1463"/>
              </a:avLst>
            </a:prstGeom>
            <a:gradFill rotWithShape="1">
              <a:gsLst>
                <a:gs pos="0">
                  <a:srgbClr val="A7CDEF"/>
                </a:gs>
                <a:gs pos="100000">
                  <a:srgbClr val="DCEAF8"/>
                </a:gs>
              </a:gsLst>
              <a:lin ang="5400000" scaled="1"/>
            </a:gradFill>
            <a:ln w="9525" algn="ctr">
              <a:noFill/>
              <a:round/>
              <a:headEnd/>
              <a:tailEnd/>
            </a:ln>
            <a:effectLst>
              <a:outerShdw dist="28398" dir="3806097" algn="ctr" rotWithShape="0">
                <a:srgbClr val="808080"/>
              </a:outerShdw>
            </a:effectLst>
          </p:spPr>
          <p:txBody>
            <a:bodyPr wrap="none" anchor="ctr"/>
            <a:lstStyle/>
            <a:p>
              <a:pPr>
                <a:spcBef>
                  <a:spcPct val="20000"/>
                </a:spcBef>
                <a:buFont typeface="Wingdings" pitchFamily="2" charset="2"/>
                <a:buNone/>
                <a:defRPr/>
              </a:pPr>
              <a:endParaRPr kumimoji="1" lang="ko-KR" altLang="en-US" sz="1600" b="0">
                <a:solidFill>
                  <a:schemeClr val="tx1"/>
                </a:solidFill>
                <a:latin typeface="HY견고딕" pitchFamily="18" charset="-127"/>
                <a:ea typeface="HY견고딕" pitchFamily="18" charset="-127"/>
              </a:endParaRPr>
            </a:p>
          </p:txBody>
        </p:sp>
        <p:sp>
          <p:nvSpPr>
            <p:cNvPr id="101" name="AutoShape 135"/>
            <p:cNvSpPr>
              <a:spLocks noChangeArrowheads="1"/>
            </p:cNvSpPr>
            <p:nvPr/>
          </p:nvSpPr>
          <p:spPr bwMode="auto">
            <a:xfrm>
              <a:off x="307" y="1030"/>
              <a:ext cx="2674" cy="2901"/>
            </a:xfrm>
            <a:prstGeom prst="roundRect">
              <a:avLst>
                <a:gd name="adj" fmla="val 1458"/>
              </a:avLst>
            </a:prstGeom>
            <a:solidFill>
              <a:schemeClr val="bg1"/>
            </a:solidFill>
            <a:ln w="25400" algn="ctr">
              <a:noFill/>
              <a:round/>
              <a:headEnd/>
              <a:tailEnd/>
            </a:ln>
            <a:effectLst>
              <a:prstShdw prst="shdw17" dist="35921" dir="13500000">
                <a:srgbClr val="969696">
                  <a:alpha val="50000"/>
                </a:srgbClr>
              </a:prstShdw>
            </a:effectLst>
          </p:spPr>
          <p:txBody>
            <a:bodyPr wrap="none" anchor="ctr"/>
            <a:lstStyle/>
            <a:p>
              <a:pPr>
                <a:lnSpc>
                  <a:spcPct val="130000"/>
                </a:lnSpc>
              </a:pPr>
              <a:endParaRPr kumimoji="1" lang="ko-KR" altLang="en-US" sz="1200" b="0">
                <a:solidFill>
                  <a:schemeClr val="tx1"/>
                </a:solidFill>
                <a:latin typeface="Arial" pitchFamily="34" charset="0"/>
                <a:ea typeface="산돌고딕 M" pitchFamily="18" charset="-127"/>
              </a:endParaRPr>
            </a:p>
          </p:txBody>
        </p:sp>
        <p:pic>
          <p:nvPicPr>
            <p:cNvPr id="102" name="Picture 107" descr="그림자_그리드"/>
            <p:cNvPicPr>
              <a:picLocks noChangeAspect="1" noChangeArrowheads="1"/>
            </p:cNvPicPr>
            <p:nvPr/>
          </p:nvPicPr>
          <p:blipFill>
            <a:blip r:embed="rId3" cstate="print"/>
            <a:srcRect/>
            <a:stretch>
              <a:fillRect/>
            </a:stretch>
          </p:blipFill>
          <p:spPr bwMode="auto">
            <a:xfrm>
              <a:off x="230" y="970"/>
              <a:ext cx="2751" cy="47"/>
            </a:xfrm>
            <a:prstGeom prst="rect">
              <a:avLst/>
            </a:prstGeom>
            <a:noFill/>
            <a:ln w="9525">
              <a:noFill/>
              <a:miter lim="800000"/>
              <a:headEnd/>
              <a:tailEnd/>
            </a:ln>
          </p:spPr>
        </p:pic>
        <p:grpSp>
          <p:nvGrpSpPr>
            <p:cNvPr id="103" name="Group 9"/>
            <p:cNvGrpSpPr>
              <a:grpSpLocks/>
            </p:cNvGrpSpPr>
            <p:nvPr/>
          </p:nvGrpSpPr>
          <p:grpSpPr bwMode="auto">
            <a:xfrm>
              <a:off x="309" y="656"/>
              <a:ext cx="2676" cy="299"/>
              <a:chOff x="309" y="656"/>
              <a:chExt cx="5640" cy="299"/>
            </a:xfrm>
          </p:grpSpPr>
          <p:sp>
            <p:nvSpPr>
              <p:cNvPr id="105" name="Rectangle 132"/>
              <p:cNvSpPr>
                <a:spLocks noChangeArrowheads="1"/>
              </p:cNvSpPr>
              <p:nvPr/>
            </p:nvSpPr>
            <p:spPr bwMode="auto">
              <a:xfrm>
                <a:off x="309" y="656"/>
                <a:ext cx="5640" cy="299"/>
              </a:xfrm>
              <a:prstGeom prst="rect">
                <a:avLst/>
              </a:prstGeom>
              <a:solidFill>
                <a:srgbClr val="1F67A9"/>
              </a:solidFill>
              <a:ln w="9525">
                <a:noFill/>
                <a:miter lim="800000"/>
                <a:headEnd/>
                <a:tailEnd/>
              </a:ln>
              <a:effectLst/>
            </p:spPr>
            <p:txBody>
              <a:bodyPr wrap="none" anchor="ctr"/>
              <a:lstStyle/>
              <a:p>
                <a:pPr algn="ctr">
                  <a:lnSpc>
                    <a:spcPct val="130000"/>
                  </a:lnSpc>
                  <a:defRPr/>
                </a:pPr>
                <a:endParaRPr kumimoji="1" lang="ko-KR" altLang="en-US" sz="1200" b="0" dirty="0">
                  <a:solidFill>
                    <a:schemeClr val="tx1"/>
                  </a:solidFill>
                  <a:latin typeface="Arial" pitchFamily="34" charset="0"/>
                  <a:ea typeface="산돌고딕 M" pitchFamily="18" charset="-127"/>
                </a:endParaRPr>
              </a:p>
            </p:txBody>
          </p:sp>
          <p:sp>
            <p:nvSpPr>
              <p:cNvPr id="106" name="Rectangle 133"/>
              <p:cNvSpPr>
                <a:spLocks noChangeArrowheads="1"/>
              </p:cNvSpPr>
              <p:nvPr/>
            </p:nvSpPr>
            <p:spPr bwMode="auto">
              <a:xfrm>
                <a:off x="311" y="660"/>
                <a:ext cx="5620" cy="156"/>
              </a:xfrm>
              <a:prstGeom prst="rect">
                <a:avLst/>
              </a:prstGeom>
              <a:gradFill rotWithShape="1">
                <a:gsLst>
                  <a:gs pos="0">
                    <a:srgbClr val="106EBC"/>
                  </a:gs>
                  <a:gs pos="100000">
                    <a:srgbClr val="106EBC">
                      <a:gamma/>
                      <a:tint val="81176"/>
                      <a:invGamma/>
                    </a:srgbClr>
                  </a:gs>
                </a:gsLst>
                <a:lin ang="5400000" scaled="1"/>
              </a:gradFill>
              <a:ln w="9525">
                <a:noFill/>
                <a:miter lim="800000"/>
                <a:headEnd/>
                <a:tailEnd/>
              </a:ln>
              <a:effectLst/>
            </p:spPr>
            <p:txBody>
              <a:bodyPr wrap="none" anchor="ctr"/>
              <a:lstStyle/>
              <a:p>
                <a:pPr algn="ctr">
                  <a:lnSpc>
                    <a:spcPct val="130000"/>
                  </a:lnSpc>
                </a:pPr>
                <a:endParaRPr kumimoji="1" lang="ko-KR" altLang="ko-KR" sz="1200" b="0">
                  <a:solidFill>
                    <a:schemeClr val="tx1"/>
                  </a:solidFill>
                  <a:latin typeface="Arial" pitchFamily="34" charset="0"/>
                  <a:ea typeface="산돌고딕 M" pitchFamily="18" charset="-127"/>
                </a:endParaRPr>
              </a:p>
            </p:txBody>
          </p:sp>
        </p:grpSp>
        <p:pic>
          <p:nvPicPr>
            <p:cNvPr id="104" name="Picture 104" descr="37"/>
            <p:cNvPicPr>
              <a:picLocks noChangeAspect="1" noChangeArrowheads="1"/>
            </p:cNvPicPr>
            <p:nvPr/>
          </p:nvPicPr>
          <p:blipFill>
            <a:blip r:embed="rId4" cstate="print"/>
            <a:srcRect/>
            <a:stretch>
              <a:fillRect/>
            </a:stretch>
          </p:blipFill>
          <p:spPr bwMode="auto">
            <a:xfrm>
              <a:off x="242" y="605"/>
              <a:ext cx="243" cy="327"/>
            </a:xfrm>
            <a:prstGeom prst="rect">
              <a:avLst/>
            </a:prstGeom>
            <a:noFill/>
            <a:ln w="9525">
              <a:noFill/>
              <a:miter lim="800000"/>
              <a:headEnd/>
              <a:tailEnd/>
            </a:ln>
          </p:spPr>
        </p:pic>
      </p:grpSp>
      <p:grpSp>
        <p:nvGrpSpPr>
          <p:cNvPr id="107" name="Group 14"/>
          <p:cNvGrpSpPr>
            <a:grpSpLocks/>
          </p:cNvGrpSpPr>
          <p:nvPr/>
        </p:nvGrpSpPr>
        <p:grpSpPr bwMode="auto">
          <a:xfrm>
            <a:off x="4535455" y="928670"/>
            <a:ext cx="4743450" cy="5616575"/>
            <a:chOff x="182" y="541"/>
            <a:chExt cx="2988" cy="3706"/>
          </a:xfrm>
        </p:grpSpPr>
        <p:pic>
          <p:nvPicPr>
            <p:cNvPr id="108" name="Picture 15" descr="그림자-짧은거1"/>
            <p:cNvPicPr>
              <a:picLocks noChangeAspect="1" noChangeArrowheads="1"/>
            </p:cNvPicPr>
            <p:nvPr/>
          </p:nvPicPr>
          <p:blipFill>
            <a:blip r:embed="rId2" cstate="print"/>
            <a:srcRect/>
            <a:stretch>
              <a:fillRect/>
            </a:stretch>
          </p:blipFill>
          <p:spPr bwMode="auto">
            <a:xfrm>
              <a:off x="182" y="541"/>
              <a:ext cx="2988" cy="3706"/>
            </a:xfrm>
            <a:prstGeom prst="rect">
              <a:avLst/>
            </a:prstGeom>
            <a:noFill/>
          </p:spPr>
        </p:pic>
        <p:sp>
          <p:nvSpPr>
            <p:cNvPr id="109" name="AutoShape 101"/>
            <p:cNvSpPr>
              <a:spLocks noChangeArrowheads="1"/>
            </p:cNvSpPr>
            <p:nvPr/>
          </p:nvSpPr>
          <p:spPr bwMode="auto">
            <a:xfrm>
              <a:off x="258" y="610"/>
              <a:ext cx="2772" cy="3369"/>
            </a:xfrm>
            <a:prstGeom prst="roundRect">
              <a:avLst>
                <a:gd name="adj" fmla="val 1463"/>
              </a:avLst>
            </a:prstGeom>
            <a:gradFill rotWithShape="1">
              <a:gsLst>
                <a:gs pos="0">
                  <a:srgbClr val="A7CDEF"/>
                </a:gs>
                <a:gs pos="100000">
                  <a:srgbClr val="DCEAF8"/>
                </a:gs>
              </a:gsLst>
              <a:lin ang="5400000" scaled="1"/>
            </a:gradFill>
            <a:ln w="9525" algn="ctr">
              <a:noFill/>
              <a:round/>
              <a:headEnd/>
              <a:tailEnd/>
            </a:ln>
            <a:effectLst>
              <a:outerShdw dist="28398" dir="3806097" algn="ctr" rotWithShape="0">
                <a:srgbClr val="808080"/>
              </a:outerShdw>
            </a:effectLst>
          </p:spPr>
          <p:txBody>
            <a:bodyPr wrap="none" anchor="ctr"/>
            <a:lstStyle/>
            <a:p>
              <a:pPr>
                <a:spcBef>
                  <a:spcPct val="20000"/>
                </a:spcBef>
                <a:buFont typeface="Wingdings" pitchFamily="2" charset="2"/>
                <a:buNone/>
                <a:defRPr/>
              </a:pPr>
              <a:endParaRPr kumimoji="1" lang="ko-KR" altLang="en-US" sz="1600" b="0">
                <a:solidFill>
                  <a:schemeClr val="tx1"/>
                </a:solidFill>
                <a:latin typeface="HY견고딕" pitchFamily="18" charset="-127"/>
                <a:ea typeface="HY견고딕" pitchFamily="18" charset="-127"/>
              </a:endParaRPr>
            </a:p>
          </p:txBody>
        </p:sp>
        <p:sp>
          <p:nvSpPr>
            <p:cNvPr id="110" name="AutoShape 135"/>
            <p:cNvSpPr>
              <a:spLocks noChangeArrowheads="1"/>
            </p:cNvSpPr>
            <p:nvPr/>
          </p:nvSpPr>
          <p:spPr bwMode="auto">
            <a:xfrm>
              <a:off x="307" y="1030"/>
              <a:ext cx="2674" cy="2901"/>
            </a:xfrm>
            <a:prstGeom prst="roundRect">
              <a:avLst>
                <a:gd name="adj" fmla="val 1458"/>
              </a:avLst>
            </a:prstGeom>
            <a:solidFill>
              <a:schemeClr val="bg1"/>
            </a:solidFill>
            <a:ln w="25400" algn="ctr">
              <a:noFill/>
              <a:round/>
              <a:headEnd/>
              <a:tailEnd/>
            </a:ln>
            <a:effectLst>
              <a:prstShdw prst="shdw17" dist="35921" dir="13500000">
                <a:srgbClr val="969696">
                  <a:alpha val="50000"/>
                </a:srgbClr>
              </a:prstShdw>
            </a:effectLst>
          </p:spPr>
          <p:txBody>
            <a:bodyPr wrap="none" anchor="ctr"/>
            <a:lstStyle/>
            <a:p>
              <a:pPr>
                <a:lnSpc>
                  <a:spcPct val="130000"/>
                </a:lnSpc>
              </a:pPr>
              <a:endParaRPr kumimoji="1" lang="ko-KR" altLang="en-US" sz="1200" b="0">
                <a:solidFill>
                  <a:schemeClr val="tx1"/>
                </a:solidFill>
                <a:latin typeface="Arial" pitchFamily="34" charset="0"/>
                <a:ea typeface="산돌고딕 M" pitchFamily="18" charset="-127"/>
              </a:endParaRPr>
            </a:p>
          </p:txBody>
        </p:sp>
        <p:pic>
          <p:nvPicPr>
            <p:cNvPr id="111" name="Picture 107" descr="그림자_그리드"/>
            <p:cNvPicPr>
              <a:picLocks noChangeAspect="1" noChangeArrowheads="1"/>
            </p:cNvPicPr>
            <p:nvPr/>
          </p:nvPicPr>
          <p:blipFill>
            <a:blip r:embed="rId3" cstate="print"/>
            <a:srcRect/>
            <a:stretch>
              <a:fillRect/>
            </a:stretch>
          </p:blipFill>
          <p:spPr bwMode="auto">
            <a:xfrm>
              <a:off x="230" y="970"/>
              <a:ext cx="2751" cy="47"/>
            </a:xfrm>
            <a:prstGeom prst="rect">
              <a:avLst/>
            </a:prstGeom>
            <a:noFill/>
            <a:ln w="9525">
              <a:noFill/>
              <a:miter lim="800000"/>
              <a:headEnd/>
              <a:tailEnd/>
            </a:ln>
          </p:spPr>
        </p:pic>
        <p:grpSp>
          <p:nvGrpSpPr>
            <p:cNvPr id="112" name="Group 19"/>
            <p:cNvGrpSpPr>
              <a:grpSpLocks/>
            </p:cNvGrpSpPr>
            <p:nvPr/>
          </p:nvGrpSpPr>
          <p:grpSpPr bwMode="auto">
            <a:xfrm>
              <a:off x="309" y="656"/>
              <a:ext cx="2676" cy="299"/>
              <a:chOff x="309" y="656"/>
              <a:chExt cx="5640" cy="299"/>
            </a:xfrm>
          </p:grpSpPr>
          <p:sp>
            <p:nvSpPr>
              <p:cNvPr id="114" name="Rectangle 132"/>
              <p:cNvSpPr>
                <a:spLocks noChangeArrowheads="1"/>
              </p:cNvSpPr>
              <p:nvPr/>
            </p:nvSpPr>
            <p:spPr bwMode="auto">
              <a:xfrm>
                <a:off x="309" y="656"/>
                <a:ext cx="5640" cy="299"/>
              </a:xfrm>
              <a:prstGeom prst="rect">
                <a:avLst/>
              </a:prstGeom>
              <a:solidFill>
                <a:srgbClr val="1F67A9"/>
              </a:solidFill>
              <a:ln w="9525">
                <a:noFill/>
                <a:miter lim="800000"/>
                <a:headEnd/>
                <a:tailEnd/>
              </a:ln>
              <a:effectLst/>
            </p:spPr>
            <p:txBody>
              <a:bodyPr wrap="none" anchor="ctr"/>
              <a:lstStyle/>
              <a:p>
                <a:pPr algn="ctr">
                  <a:lnSpc>
                    <a:spcPct val="130000"/>
                  </a:lnSpc>
                  <a:defRPr/>
                </a:pPr>
                <a:endParaRPr kumimoji="1" lang="ko-KR" altLang="en-US" sz="1200" b="0" dirty="0">
                  <a:solidFill>
                    <a:schemeClr val="tx1"/>
                  </a:solidFill>
                  <a:latin typeface="Arial" pitchFamily="34" charset="0"/>
                  <a:ea typeface="산돌고딕 M" pitchFamily="18" charset="-127"/>
                </a:endParaRPr>
              </a:p>
            </p:txBody>
          </p:sp>
          <p:sp>
            <p:nvSpPr>
              <p:cNvPr id="115" name="Rectangle 133"/>
              <p:cNvSpPr>
                <a:spLocks noChangeArrowheads="1"/>
              </p:cNvSpPr>
              <p:nvPr/>
            </p:nvSpPr>
            <p:spPr bwMode="auto">
              <a:xfrm>
                <a:off x="311" y="660"/>
                <a:ext cx="5620" cy="156"/>
              </a:xfrm>
              <a:prstGeom prst="rect">
                <a:avLst/>
              </a:prstGeom>
              <a:gradFill rotWithShape="1">
                <a:gsLst>
                  <a:gs pos="0">
                    <a:srgbClr val="106EBC"/>
                  </a:gs>
                  <a:gs pos="100000">
                    <a:srgbClr val="106EBC">
                      <a:gamma/>
                      <a:tint val="81176"/>
                      <a:invGamma/>
                    </a:srgbClr>
                  </a:gs>
                </a:gsLst>
                <a:lin ang="5400000" scaled="1"/>
              </a:gradFill>
              <a:ln w="9525">
                <a:noFill/>
                <a:miter lim="800000"/>
                <a:headEnd/>
                <a:tailEnd/>
              </a:ln>
              <a:effectLst/>
            </p:spPr>
            <p:txBody>
              <a:bodyPr wrap="none" anchor="ctr"/>
              <a:lstStyle/>
              <a:p>
                <a:pPr algn="ctr">
                  <a:lnSpc>
                    <a:spcPct val="130000"/>
                  </a:lnSpc>
                </a:pPr>
                <a:endParaRPr kumimoji="1" lang="ko-KR" altLang="ko-KR" sz="1200" b="0">
                  <a:solidFill>
                    <a:schemeClr val="tx1"/>
                  </a:solidFill>
                  <a:latin typeface="Arial" pitchFamily="34" charset="0"/>
                  <a:ea typeface="산돌고딕 M" pitchFamily="18" charset="-127"/>
                </a:endParaRPr>
              </a:p>
            </p:txBody>
          </p:sp>
        </p:grpSp>
        <p:pic>
          <p:nvPicPr>
            <p:cNvPr id="113" name="Picture 104" descr="37"/>
            <p:cNvPicPr>
              <a:picLocks noChangeAspect="1" noChangeArrowheads="1"/>
            </p:cNvPicPr>
            <p:nvPr/>
          </p:nvPicPr>
          <p:blipFill>
            <a:blip r:embed="rId4" cstate="print"/>
            <a:srcRect/>
            <a:stretch>
              <a:fillRect/>
            </a:stretch>
          </p:blipFill>
          <p:spPr bwMode="auto">
            <a:xfrm>
              <a:off x="242" y="605"/>
              <a:ext cx="243" cy="327"/>
            </a:xfrm>
            <a:prstGeom prst="rect">
              <a:avLst/>
            </a:prstGeom>
            <a:noFill/>
            <a:ln w="9525">
              <a:noFill/>
              <a:miter lim="800000"/>
              <a:headEnd/>
              <a:tailEnd/>
            </a:ln>
          </p:spPr>
        </p:pic>
      </p:grpSp>
      <p:sp>
        <p:nvSpPr>
          <p:cNvPr id="116" name="Rectangle 23"/>
          <p:cNvSpPr>
            <a:spLocks noChangeArrowheads="1"/>
          </p:cNvSpPr>
          <p:nvPr/>
        </p:nvSpPr>
        <p:spPr bwMode="auto">
          <a:xfrm>
            <a:off x="1681130" y="1155683"/>
            <a:ext cx="1125538" cy="341312"/>
          </a:xfrm>
          <a:prstGeom prst="rect">
            <a:avLst/>
          </a:prstGeom>
          <a:noFill/>
          <a:ln w="9525" algn="ctr">
            <a:noFill/>
            <a:miter lim="800000"/>
            <a:headEnd/>
            <a:tailEnd/>
          </a:ln>
          <a:effectLst/>
        </p:spPr>
        <p:txBody>
          <a:bodyPr wrap="none" lIns="65306" tIns="32653" rIns="65306" bIns="32653">
            <a:spAutoFit/>
          </a:bodyPr>
          <a:lstStyle/>
          <a:p>
            <a:pPr defTabSz="652463" eaLnBrk="0" latinLnBrk="0" hangingPunct="0"/>
            <a:r>
              <a:rPr kumimoji="1" lang="ko-KR" altLang="en-US" sz="1800">
                <a:solidFill>
                  <a:schemeClr val="bg1"/>
                </a:solidFill>
              </a:rPr>
              <a:t>세계 시장</a:t>
            </a:r>
          </a:p>
        </p:txBody>
      </p:sp>
      <p:sp>
        <p:nvSpPr>
          <p:cNvPr id="117" name="Rectangle 24"/>
          <p:cNvSpPr>
            <a:spLocks noChangeArrowheads="1"/>
          </p:cNvSpPr>
          <p:nvPr/>
        </p:nvSpPr>
        <p:spPr bwMode="auto">
          <a:xfrm>
            <a:off x="6316630" y="1146158"/>
            <a:ext cx="1125538" cy="341312"/>
          </a:xfrm>
          <a:prstGeom prst="rect">
            <a:avLst/>
          </a:prstGeom>
          <a:noFill/>
          <a:ln w="9525" algn="ctr">
            <a:noFill/>
            <a:miter lim="800000"/>
            <a:headEnd/>
            <a:tailEnd/>
          </a:ln>
          <a:effectLst/>
        </p:spPr>
        <p:txBody>
          <a:bodyPr wrap="none" lIns="65306" tIns="32653" rIns="65306" bIns="32653">
            <a:spAutoFit/>
          </a:bodyPr>
          <a:lstStyle/>
          <a:p>
            <a:pPr defTabSz="652463" eaLnBrk="0" latinLnBrk="0" hangingPunct="0"/>
            <a:r>
              <a:rPr kumimoji="1" lang="ko-KR" altLang="en-US" sz="1800">
                <a:solidFill>
                  <a:srgbClr val="FFFFFF"/>
                </a:solidFill>
              </a:rPr>
              <a:t>국내 시장</a:t>
            </a:r>
          </a:p>
        </p:txBody>
      </p:sp>
      <p:sp>
        <p:nvSpPr>
          <p:cNvPr id="118" name="Rectangle 25"/>
          <p:cNvSpPr>
            <a:spLocks noChangeArrowheads="1"/>
          </p:cNvSpPr>
          <p:nvPr/>
        </p:nvSpPr>
        <p:spPr bwMode="auto">
          <a:xfrm>
            <a:off x="142844" y="1714483"/>
            <a:ext cx="4214841" cy="1250884"/>
          </a:xfrm>
          <a:prstGeom prst="rect">
            <a:avLst/>
          </a:prstGeom>
          <a:noFill/>
          <a:ln w="9525" algn="ctr">
            <a:noFill/>
            <a:miter lim="800000"/>
            <a:headEnd/>
            <a:tailEnd/>
          </a:ln>
          <a:effectLst/>
        </p:spPr>
        <p:txBody>
          <a:bodyPr wrap="square" lIns="65306" tIns="32653" rIns="65306" bIns="32653">
            <a:spAutoFit/>
          </a:bodyPr>
          <a:lstStyle/>
          <a:p>
            <a:pPr marL="85725" indent="-85725" algn="l" defTabSz="652463" eaLnBrk="0" latinLnBrk="0" hangingPunct="0">
              <a:lnSpc>
                <a:spcPct val="110000"/>
              </a:lnSpc>
              <a:buFontTx/>
              <a:buChar char="•"/>
            </a:pPr>
            <a:r>
              <a:rPr lang="ko-KR" altLang="en-US" sz="1400" b="1" dirty="0" smtClean="0">
                <a:solidFill>
                  <a:schemeClr val="tx1"/>
                </a:solidFill>
              </a:rPr>
              <a:t>전 세계 </a:t>
            </a:r>
            <a:r>
              <a:rPr lang="ko-KR" altLang="en-US" sz="1400" b="1" dirty="0" err="1" smtClean="0">
                <a:solidFill>
                  <a:schemeClr val="tx1"/>
                </a:solidFill>
              </a:rPr>
              <a:t>빅데이터</a:t>
            </a:r>
            <a:r>
              <a:rPr lang="ko-KR" altLang="en-US" sz="1400" b="1" dirty="0" smtClean="0">
                <a:solidFill>
                  <a:schemeClr val="tx1"/>
                </a:solidFill>
              </a:rPr>
              <a:t> 인프라 시장은 </a:t>
            </a:r>
            <a:r>
              <a:rPr lang="en-US" altLang="ko-KR" sz="1400" b="1" dirty="0" smtClean="0">
                <a:solidFill>
                  <a:schemeClr val="tx1"/>
                </a:solidFill>
              </a:rPr>
              <a:t>2019</a:t>
            </a:r>
            <a:r>
              <a:rPr lang="ko-KR" altLang="en-US" sz="1400" b="1" dirty="0" smtClean="0">
                <a:solidFill>
                  <a:schemeClr val="tx1"/>
                </a:solidFill>
              </a:rPr>
              <a:t>년까지 </a:t>
            </a:r>
            <a:r>
              <a:rPr lang="en-US" altLang="ko-KR" sz="1400" b="1" dirty="0" smtClean="0">
                <a:solidFill>
                  <a:schemeClr val="tx1"/>
                </a:solidFill>
              </a:rPr>
              <a:t>486</a:t>
            </a:r>
            <a:r>
              <a:rPr lang="ko-KR" altLang="en-US" sz="1400" b="1" dirty="0" smtClean="0">
                <a:solidFill>
                  <a:schemeClr val="tx1"/>
                </a:solidFill>
              </a:rPr>
              <a:t>억 달러 규모</a:t>
            </a:r>
            <a:r>
              <a:rPr lang="en-US" altLang="ko-KR" sz="1400" b="1" dirty="0" smtClean="0">
                <a:solidFill>
                  <a:schemeClr val="tx1"/>
                </a:solidFill>
              </a:rPr>
              <a:t>(</a:t>
            </a:r>
            <a:r>
              <a:rPr lang="ko-KR" altLang="en-US" sz="1400" b="1" dirty="0" smtClean="0">
                <a:solidFill>
                  <a:schemeClr val="tx1"/>
                </a:solidFill>
              </a:rPr>
              <a:t>연평균 성장률 </a:t>
            </a:r>
            <a:r>
              <a:rPr lang="en-US" altLang="ko-KR" sz="1400" b="1" dirty="0" smtClean="0">
                <a:solidFill>
                  <a:schemeClr val="tx1"/>
                </a:solidFill>
              </a:rPr>
              <a:t>23.1%)</a:t>
            </a:r>
            <a:r>
              <a:rPr lang="ko-KR" altLang="en-US" sz="1400" b="1" dirty="0" smtClean="0">
                <a:solidFill>
                  <a:schemeClr val="tx1"/>
                </a:solidFill>
              </a:rPr>
              <a:t>에 이를 것으로 전망</a:t>
            </a:r>
            <a:endParaRPr lang="en-US" altLang="ko-KR" sz="1400" b="1" dirty="0" smtClean="0">
              <a:solidFill>
                <a:schemeClr val="tx1"/>
              </a:solidFill>
            </a:endParaRPr>
          </a:p>
          <a:p>
            <a:pPr marL="85725" indent="-85725" algn="l" defTabSz="652463" eaLnBrk="0" latinLnBrk="0" hangingPunct="0">
              <a:lnSpc>
                <a:spcPct val="110000"/>
              </a:lnSpc>
              <a:buFontTx/>
              <a:buChar char="•"/>
            </a:pPr>
            <a:r>
              <a:rPr lang="ko-KR" altLang="en-US" sz="1400" b="1" dirty="0" err="1" smtClean="0"/>
              <a:t>빅데이터</a:t>
            </a:r>
            <a:r>
              <a:rPr lang="ko-KR" altLang="en-US" sz="1400" b="1" dirty="0" smtClean="0"/>
              <a:t> 분석 시장은 </a:t>
            </a:r>
            <a:r>
              <a:rPr lang="en-US" altLang="ko-KR" sz="1400" b="1" dirty="0" smtClean="0"/>
              <a:t>2019</a:t>
            </a:r>
            <a:r>
              <a:rPr lang="ko-KR" altLang="en-US" sz="1400" b="1" dirty="0" smtClean="0"/>
              <a:t>년까지 </a:t>
            </a:r>
            <a:r>
              <a:rPr lang="en-US" altLang="ko-KR" sz="1400" b="1" dirty="0" smtClean="0"/>
              <a:t>1,879</a:t>
            </a:r>
            <a:r>
              <a:rPr lang="ko-KR" altLang="en-US" sz="1400" b="1" dirty="0" smtClean="0"/>
              <a:t>억 달러 규모</a:t>
            </a:r>
            <a:r>
              <a:rPr lang="en-US" altLang="ko-KR" sz="1400" b="1" dirty="0" smtClean="0"/>
              <a:t>(</a:t>
            </a:r>
            <a:r>
              <a:rPr lang="ko-KR" altLang="en-US" sz="1400" b="1" dirty="0" smtClean="0"/>
              <a:t>연평균 성장률 </a:t>
            </a:r>
            <a:r>
              <a:rPr lang="en-US" altLang="ko-KR" sz="1400" b="1" dirty="0" smtClean="0"/>
              <a:t>50%)</a:t>
            </a:r>
            <a:r>
              <a:rPr lang="ko-KR" altLang="en-US" sz="1400" b="1" dirty="0" smtClean="0"/>
              <a:t>로 </a:t>
            </a:r>
            <a:r>
              <a:rPr lang="ko-KR" altLang="en-US" sz="1400" b="1" dirty="0"/>
              <a:t>성</a:t>
            </a:r>
            <a:r>
              <a:rPr lang="ko-KR" altLang="en-US" sz="1400" b="1" dirty="0" smtClean="0"/>
              <a:t>장할 것으로 전망</a:t>
            </a:r>
            <a:endParaRPr lang="en-US" altLang="ko-KR" sz="1400" b="1" dirty="0" smtClean="0">
              <a:solidFill>
                <a:schemeClr val="tx1"/>
              </a:solidFill>
            </a:endParaRPr>
          </a:p>
        </p:txBody>
      </p:sp>
      <p:sp>
        <p:nvSpPr>
          <p:cNvPr id="119" name="Rectangle 26"/>
          <p:cNvSpPr>
            <a:spLocks noChangeArrowheads="1"/>
          </p:cNvSpPr>
          <p:nvPr/>
        </p:nvSpPr>
        <p:spPr bwMode="auto">
          <a:xfrm>
            <a:off x="4811680" y="1717658"/>
            <a:ext cx="4191000" cy="1487871"/>
          </a:xfrm>
          <a:prstGeom prst="rect">
            <a:avLst/>
          </a:prstGeom>
          <a:noFill/>
          <a:ln w="9525" algn="ctr">
            <a:noFill/>
            <a:miter lim="800000"/>
            <a:headEnd/>
            <a:tailEnd/>
          </a:ln>
          <a:effectLst/>
        </p:spPr>
        <p:txBody>
          <a:bodyPr lIns="65306" tIns="32653" rIns="65306" bIns="32653">
            <a:spAutoFit/>
          </a:bodyPr>
          <a:lstStyle/>
          <a:p>
            <a:pPr marL="85725" indent="-85725" algn="l" defTabSz="652463" eaLnBrk="0" latinLnBrk="0" hangingPunct="0">
              <a:lnSpc>
                <a:spcPct val="110000"/>
              </a:lnSpc>
              <a:buFontTx/>
              <a:buChar char="•"/>
            </a:pPr>
            <a:r>
              <a:rPr lang="ko-KR" altLang="en-US" sz="1400" b="1" smtClean="0">
                <a:solidFill>
                  <a:schemeClr val="tx1"/>
                </a:solidFill>
              </a:rPr>
              <a:t>도입 초기 수준이나 기업 전반에서 실질적인 인프라를 구현하려는 단계로 접어듬</a:t>
            </a:r>
            <a:endParaRPr lang="en-US" altLang="ko-KR" sz="1400" b="1">
              <a:solidFill>
                <a:schemeClr val="tx1"/>
              </a:solidFill>
            </a:endParaRPr>
          </a:p>
          <a:p>
            <a:pPr marL="85725" indent="-85725" algn="l" defTabSz="652463" eaLnBrk="0" latinLnBrk="0" hangingPunct="0">
              <a:lnSpc>
                <a:spcPct val="110000"/>
              </a:lnSpc>
              <a:buFontTx/>
              <a:buChar char="•"/>
            </a:pPr>
            <a:r>
              <a:rPr lang="en-US" altLang="ko-KR" sz="1400" b="1" smtClean="0">
                <a:solidFill>
                  <a:schemeClr val="tx1"/>
                </a:solidFill>
              </a:rPr>
              <a:t>2020</a:t>
            </a:r>
            <a:r>
              <a:rPr lang="ko-KR" altLang="en-US" sz="1400" b="1" smtClean="0">
                <a:solidFill>
                  <a:schemeClr val="tx1"/>
                </a:solidFill>
              </a:rPr>
              <a:t>년까지 </a:t>
            </a:r>
            <a:r>
              <a:rPr lang="en-US" altLang="ko-KR" sz="1400" b="1" smtClean="0">
                <a:solidFill>
                  <a:schemeClr val="tx1"/>
                </a:solidFill>
              </a:rPr>
              <a:t>8</a:t>
            </a:r>
            <a:r>
              <a:rPr lang="ko-KR" altLang="en-US" sz="1400" b="1" smtClean="0">
                <a:solidFill>
                  <a:schemeClr val="tx1"/>
                </a:solidFill>
              </a:rPr>
              <a:t>억 </a:t>
            </a:r>
            <a:r>
              <a:rPr lang="en-US" altLang="ko-KR" sz="1400" b="1" smtClean="0">
                <a:solidFill>
                  <a:schemeClr val="tx1"/>
                </a:solidFill>
              </a:rPr>
              <a:t>9</a:t>
            </a:r>
            <a:r>
              <a:rPr lang="ko-KR" altLang="en-US" sz="1400" b="1" smtClean="0">
                <a:solidFill>
                  <a:schemeClr val="tx1"/>
                </a:solidFill>
              </a:rPr>
              <a:t>천만 달러</a:t>
            </a:r>
            <a:r>
              <a:rPr lang="en-US" altLang="ko-KR" sz="1400" b="1" smtClean="0">
                <a:solidFill>
                  <a:schemeClr val="tx1"/>
                </a:solidFill>
              </a:rPr>
              <a:t>(</a:t>
            </a:r>
            <a:r>
              <a:rPr lang="ko-KR" altLang="en-US" sz="1400" b="1" smtClean="0">
                <a:solidFill>
                  <a:schemeClr val="tx1"/>
                </a:solidFill>
              </a:rPr>
              <a:t>약 </a:t>
            </a:r>
            <a:r>
              <a:rPr lang="en-US" altLang="ko-KR" sz="1400" b="1" smtClean="0">
                <a:solidFill>
                  <a:schemeClr val="tx1"/>
                </a:solidFill>
              </a:rPr>
              <a:t>1</a:t>
            </a:r>
            <a:r>
              <a:rPr lang="ko-KR" altLang="en-US" sz="1400" b="1" smtClean="0">
                <a:solidFill>
                  <a:schemeClr val="tx1"/>
                </a:solidFill>
              </a:rPr>
              <a:t>조원</a:t>
            </a:r>
            <a:r>
              <a:rPr lang="en-US" altLang="ko-KR" sz="1400" b="1" smtClean="0">
                <a:solidFill>
                  <a:schemeClr val="tx1"/>
                </a:solidFill>
              </a:rPr>
              <a:t>) </a:t>
            </a:r>
            <a:r>
              <a:rPr lang="ko-KR" altLang="en-US" sz="1400" b="1" smtClean="0">
                <a:solidFill>
                  <a:schemeClr val="tx1"/>
                </a:solidFill>
              </a:rPr>
              <a:t>규모까지 성장할 것으로 예측</a:t>
            </a:r>
            <a:endParaRPr lang="en-US" altLang="ko-KR" sz="1400" b="1" smtClean="0">
              <a:solidFill>
                <a:schemeClr val="tx1"/>
              </a:solidFill>
            </a:endParaRPr>
          </a:p>
          <a:p>
            <a:pPr marL="85725" indent="-85725" algn="l" defTabSz="652463" eaLnBrk="0" latinLnBrk="0" hangingPunct="0">
              <a:lnSpc>
                <a:spcPct val="110000"/>
              </a:lnSpc>
              <a:buFontTx/>
              <a:buChar char="•"/>
            </a:pPr>
            <a:r>
              <a:rPr lang="ko-KR" altLang="en-US" sz="1400" b="1" smtClean="0">
                <a:solidFill>
                  <a:schemeClr val="tx1"/>
                </a:solidFill>
              </a:rPr>
              <a:t>빅데이터 관련 정부투자 또한 </a:t>
            </a:r>
            <a:r>
              <a:rPr lang="en-US" altLang="ko-KR" sz="1400" b="1" smtClean="0">
                <a:solidFill>
                  <a:schemeClr val="tx1"/>
                </a:solidFill>
              </a:rPr>
              <a:t>2013</a:t>
            </a:r>
            <a:r>
              <a:rPr lang="ko-KR" altLang="en-US" sz="1400" b="1" smtClean="0">
                <a:solidFill>
                  <a:schemeClr val="tx1"/>
                </a:solidFill>
              </a:rPr>
              <a:t>년 </a:t>
            </a:r>
            <a:r>
              <a:rPr lang="en-US" altLang="ko-KR" sz="1400" b="1" smtClean="0">
                <a:solidFill>
                  <a:schemeClr val="tx1"/>
                </a:solidFill>
              </a:rPr>
              <a:t>230</a:t>
            </a:r>
            <a:r>
              <a:rPr lang="ko-KR" altLang="en-US" sz="1400" b="1" smtClean="0">
                <a:solidFill>
                  <a:schemeClr val="tx1"/>
                </a:solidFill>
              </a:rPr>
              <a:t>억원에서 </a:t>
            </a:r>
            <a:r>
              <a:rPr lang="en-US" altLang="ko-KR" sz="1400" b="1" smtClean="0">
                <a:solidFill>
                  <a:schemeClr val="tx1"/>
                </a:solidFill>
              </a:rPr>
              <a:t>2015</a:t>
            </a:r>
            <a:r>
              <a:rPr lang="ko-KR" altLang="en-US" sz="1400" b="1" smtClean="0">
                <a:solidFill>
                  <a:schemeClr val="tx1"/>
                </a:solidFill>
              </a:rPr>
              <a:t>년 기준 </a:t>
            </a:r>
            <a:r>
              <a:rPr lang="en-US" altLang="ko-KR" sz="1400" b="1" smtClean="0">
                <a:solidFill>
                  <a:schemeClr val="tx1"/>
                </a:solidFill>
              </a:rPr>
              <a:t>698</a:t>
            </a:r>
            <a:r>
              <a:rPr lang="ko-KR" altLang="en-US" sz="1400" b="1" smtClean="0">
                <a:solidFill>
                  <a:schemeClr val="tx1"/>
                </a:solidFill>
              </a:rPr>
              <a:t>억원으로 세배이상 증가</a:t>
            </a:r>
            <a:endParaRPr lang="en-US" altLang="ko-KR" sz="1400" b="1">
              <a:solidFill>
                <a:schemeClr val="tx1"/>
              </a:solidFill>
            </a:endParaRPr>
          </a:p>
        </p:txBody>
      </p:sp>
      <p:pic>
        <p:nvPicPr>
          <p:cNvPr id="81923" name="Picture 3"/>
          <p:cNvPicPr>
            <a:picLocks noChangeAspect="1" noChangeArrowheads="1"/>
          </p:cNvPicPr>
          <p:nvPr/>
        </p:nvPicPr>
        <p:blipFill>
          <a:blip r:embed="rId5"/>
          <a:srcRect/>
          <a:stretch>
            <a:fillRect/>
          </a:stretch>
        </p:blipFill>
        <p:spPr bwMode="auto">
          <a:xfrm>
            <a:off x="142845" y="3143247"/>
            <a:ext cx="4210594" cy="2529091"/>
          </a:xfrm>
          <a:prstGeom prst="rect">
            <a:avLst/>
          </a:prstGeom>
          <a:noFill/>
          <a:ln w="9525">
            <a:noFill/>
            <a:miter lim="800000"/>
            <a:headEnd/>
            <a:tailEnd/>
          </a:ln>
          <a:effectLst/>
        </p:spPr>
      </p:pic>
      <p:sp>
        <p:nvSpPr>
          <p:cNvPr id="134" name="TextBox 133"/>
          <p:cNvSpPr txBox="1"/>
          <p:nvPr/>
        </p:nvSpPr>
        <p:spPr>
          <a:xfrm>
            <a:off x="142844" y="5733652"/>
            <a:ext cx="4214842" cy="338554"/>
          </a:xfrm>
          <a:prstGeom prst="rect">
            <a:avLst/>
          </a:prstGeom>
          <a:noFill/>
        </p:spPr>
        <p:txBody>
          <a:bodyPr wrap="square" rtlCol="0">
            <a:spAutoFit/>
          </a:bodyPr>
          <a:lstStyle/>
          <a:p>
            <a:pPr algn="just"/>
            <a:r>
              <a:rPr lang="ko-KR" altLang="en-US" sz="800" smtClean="0"/>
              <a:t>자료출처</a:t>
            </a:r>
            <a:r>
              <a:rPr lang="en-US" altLang="ko-KR" sz="800" smtClean="0"/>
              <a:t>: Statista, Forecast of Big Data Market Size, based on Reveneu, from 2011 to 2026, 2016 Wikibon, Big Data Market Forecast, 2011-2026, 2016. </a:t>
            </a:r>
            <a:r>
              <a:rPr lang="ko-KR" altLang="en-US" sz="800" smtClean="0"/>
              <a:t>재편집</a:t>
            </a:r>
            <a:endParaRPr lang="en-US" sz="800"/>
          </a:p>
        </p:txBody>
      </p:sp>
      <p:pic>
        <p:nvPicPr>
          <p:cNvPr id="81924" name="Picture 4"/>
          <p:cNvPicPr>
            <a:picLocks noChangeAspect="1" noChangeArrowheads="1"/>
          </p:cNvPicPr>
          <p:nvPr/>
        </p:nvPicPr>
        <p:blipFill>
          <a:blip r:embed="rId6"/>
          <a:srcRect/>
          <a:stretch>
            <a:fillRect/>
          </a:stretch>
        </p:blipFill>
        <p:spPr bwMode="auto">
          <a:xfrm>
            <a:off x="4752999" y="3207896"/>
            <a:ext cx="4185007" cy="2221368"/>
          </a:xfrm>
          <a:prstGeom prst="rect">
            <a:avLst/>
          </a:prstGeom>
          <a:noFill/>
          <a:ln w="9525">
            <a:noFill/>
            <a:miter lim="800000"/>
            <a:headEnd/>
            <a:tailEnd/>
          </a:ln>
          <a:effectLst/>
        </p:spPr>
      </p:pic>
      <p:sp>
        <p:nvSpPr>
          <p:cNvPr id="135" name="TextBox 134"/>
          <p:cNvSpPr txBox="1"/>
          <p:nvPr/>
        </p:nvSpPr>
        <p:spPr>
          <a:xfrm>
            <a:off x="4714876" y="5715016"/>
            <a:ext cx="4214842" cy="215444"/>
          </a:xfrm>
          <a:prstGeom prst="rect">
            <a:avLst/>
          </a:prstGeom>
          <a:noFill/>
        </p:spPr>
        <p:txBody>
          <a:bodyPr wrap="square" rtlCol="0">
            <a:spAutoFit/>
          </a:bodyPr>
          <a:lstStyle/>
          <a:p>
            <a:pPr algn="just"/>
            <a:r>
              <a:rPr lang="ko-KR" altLang="en-US" sz="800" smtClean="0"/>
              <a:t>자료출처</a:t>
            </a:r>
            <a:r>
              <a:rPr lang="en-US" altLang="ko-KR" sz="800" smtClean="0"/>
              <a:t>: </a:t>
            </a:r>
            <a:r>
              <a:rPr lang="ko-KR" altLang="en-US" sz="800" smtClean="0"/>
              <a:t>한국과학기술정보연구원</a:t>
            </a:r>
            <a:r>
              <a:rPr lang="en-US" altLang="ko-KR" sz="800" smtClean="0"/>
              <a:t>(KISTI), </a:t>
            </a:r>
            <a:r>
              <a:rPr lang="ko-KR" altLang="en-US" sz="800" smtClean="0"/>
              <a:t>자료</a:t>
            </a:r>
            <a:r>
              <a:rPr lang="en-US" altLang="ko-KR" sz="800" smtClean="0"/>
              <a:t> </a:t>
            </a:r>
            <a:r>
              <a:rPr lang="ko-KR" altLang="en-US" sz="800" smtClean="0"/>
              <a:t>재편집</a:t>
            </a:r>
            <a:endParaRPr lang="en-US" sz="800"/>
          </a:p>
        </p:txBody>
      </p:sp>
    </p:spTree>
    <p:extLst>
      <p:ext uri="{BB962C8B-B14F-4D97-AF65-F5344CB8AC3E}">
        <p14:creationId xmlns:p14="http://schemas.microsoft.com/office/powerpoint/2010/main" val="29876426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0"/>
          </p:nvPr>
        </p:nvSpPr>
        <p:spPr>
          <a:noFill/>
          <a:ln w="9525">
            <a:noFill/>
            <a:miter lim="800000"/>
            <a:headEnd/>
            <a:tailEnd/>
          </a:ln>
        </p:spPr>
        <p:txBody>
          <a:bodyPr vert="horz" wrap="square" lIns="91440" tIns="45720" rIns="91440" bIns="45720" numCol="1" anchor="ctr" anchorCtr="0" compatLnSpc="1">
            <a:prstTxWarp prst="textNoShape">
              <a:avLst/>
            </a:prstTxWarp>
            <a:noAutofit/>
          </a:bodyPr>
          <a:lstStyle/>
          <a:p>
            <a:r>
              <a:rPr lang="ko-KR" altLang="en-US" sz="2800" smtClean="0"/>
              <a:t>빅데이터 가치 모델</a:t>
            </a:r>
            <a:endParaRPr lang="ko-KR" altLang="en-US" sz="2800" dirty="0"/>
          </a:p>
        </p:txBody>
      </p:sp>
      <p:grpSp>
        <p:nvGrpSpPr>
          <p:cNvPr id="36" name="그룹 62"/>
          <p:cNvGrpSpPr/>
          <p:nvPr/>
        </p:nvGrpSpPr>
        <p:grpSpPr>
          <a:xfrm>
            <a:off x="142844" y="4857760"/>
            <a:ext cx="8786874" cy="1143008"/>
            <a:chOff x="241996" y="3960157"/>
            <a:chExt cx="2513211" cy="2190983"/>
          </a:xfrm>
        </p:grpSpPr>
        <p:sp>
          <p:nvSpPr>
            <p:cNvPr id="37" name="AutoShape 1286"/>
            <p:cNvSpPr>
              <a:spLocks noChangeArrowheads="1"/>
            </p:cNvSpPr>
            <p:nvPr/>
          </p:nvSpPr>
          <p:spPr bwMode="auto">
            <a:xfrm>
              <a:off x="249953" y="3960157"/>
              <a:ext cx="2501086" cy="2190983"/>
            </a:xfrm>
            <a:prstGeom prst="roundRect">
              <a:avLst>
                <a:gd name="adj" fmla="val 4380"/>
              </a:avLst>
            </a:prstGeom>
            <a:solidFill>
              <a:srgbClr val="0F5EB5"/>
            </a:solidFill>
            <a:ln w="9525" algn="ctr">
              <a:solidFill>
                <a:srgbClr val="062478"/>
              </a:solidFill>
              <a:round/>
              <a:headEnd/>
              <a:tailEnd/>
            </a:ln>
            <a:effectLst>
              <a:outerShdw dist="17961" dir="2700000" algn="ctr" rotWithShape="0">
                <a:srgbClr val="4D4D4D"/>
              </a:outerShdw>
            </a:effectLst>
          </p:spPr>
          <p:txBody>
            <a:bodyPr lIns="0" tIns="0" rIns="0" bIns="0" anchor="ctr"/>
            <a:lstStyle/>
            <a:p>
              <a:pPr marL="85725" indent="-85725" algn="l" latinLnBrk="0">
                <a:lnSpc>
                  <a:spcPct val="150000"/>
                </a:lnSpc>
                <a:buFontTx/>
                <a:buChar char="•"/>
              </a:pPr>
              <a:r>
                <a:rPr lang="ko-KR" altLang="en-US" sz="1400" b="1" smtClean="0">
                  <a:solidFill>
                    <a:schemeClr val="bg1"/>
                  </a:solidFill>
                  <a:latin typeface="+mn-ea"/>
                  <a:ea typeface="+mn-ea"/>
                </a:rPr>
                <a:t> 세계적인 컨설팅 회사인 가트너 그룹은 빅데이터의 가치모델을 </a:t>
              </a:r>
              <a:r>
                <a:rPr lang="en-US" altLang="ko-KR" sz="1400" b="1" smtClean="0">
                  <a:solidFill>
                    <a:schemeClr val="bg1"/>
                  </a:solidFill>
                  <a:latin typeface="+mn-ea"/>
                  <a:ea typeface="+mn-ea"/>
                </a:rPr>
                <a:t>‘</a:t>
              </a:r>
              <a:r>
                <a:rPr lang="ko-KR" altLang="en-US" sz="1400" b="1" smtClean="0">
                  <a:solidFill>
                    <a:schemeClr val="bg1"/>
                  </a:solidFill>
                  <a:latin typeface="+mn-ea"/>
                  <a:ea typeface="+mn-ea"/>
                </a:rPr>
                <a:t>고객관리</a:t>
              </a:r>
              <a:r>
                <a:rPr lang="en-US" altLang="ko-KR" sz="1400" b="1" smtClean="0">
                  <a:solidFill>
                    <a:schemeClr val="bg1"/>
                  </a:solidFill>
                  <a:latin typeface="+mn-ea"/>
                  <a:ea typeface="+mn-ea"/>
                </a:rPr>
                <a:t>-</a:t>
              </a:r>
              <a:r>
                <a:rPr lang="ko-KR" altLang="en-US" sz="1400" b="1" smtClean="0">
                  <a:solidFill>
                    <a:schemeClr val="bg1"/>
                  </a:solidFill>
                  <a:latin typeface="+mn-ea"/>
                  <a:ea typeface="+mn-ea"/>
                </a:rPr>
                <a:t>프로세스효율</a:t>
              </a:r>
              <a:r>
                <a:rPr lang="en-US" altLang="ko-KR" sz="1400" b="1" smtClean="0">
                  <a:solidFill>
                    <a:schemeClr val="bg1"/>
                  </a:solidFill>
                  <a:latin typeface="+mn-ea"/>
                  <a:ea typeface="+mn-ea"/>
                </a:rPr>
                <a:t>-</a:t>
              </a:r>
              <a:r>
                <a:rPr lang="ko-KR" altLang="en-US" sz="1400" b="1" smtClean="0">
                  <a:solidFill>
                    <a:schemeClr val="bg1"/>
                  </a:solidFill>
                  <a:latin typeface="+mn-ea"/>
                  <a:ea typeface="+mn-ea"/>
                </a:rPr>
                <a:t>마케팅</a:t>
              </a:r>
              <a:r>
                <a:rPr lang="en-US" altLang="ko-KR" sz="1400" b="1" smtClean="0">
                  <a:solidFill>
                    <a:schemeClr val="bg1"/>
                  </a:solidFill>
                  <a:latin typeface="+mn-ea"/>
                  <a:ea typeface="+mn-ea"/>
                </a:rPr>
                <a:t>-</a:t>
              </a:r>
              <a:r>
                <a:rPr lang="ko-KR" altLang="en-US" sz="1400" b="1" smtClean="0">
                  <a:solidFill>
                    <a:schemeClr val="bg1"/>
                  </a:solidFill>
                  <a:latin typeface="+mn-ea"/>
                  <a:ea typeface="+mn-ea"/>
                </a:rPr>
                <a:t>비용</a:t>
              </a:r>
              <a:r>
                <a:rPr lang="en-US" altLang="ko-KR" sz="1400" b="1" smtClean="0">
                  <a:solidFill>
                    <a:schemeClr val="bg1"/>
                  </a:solidFill>
                  <a:latin typeface="+mn-ea"/>
                  <a:ea typeface="+mn-ea"/>
                </a:rPr>
                <a:t>-</a:t>
              </a:r>
              <a:r>
                <a:rPr lang="ko-KR" altLang="en-US" sz="1400" b="1" smtClean="0">
                  <a:solidFill>
                    <a:schemeClr val="bg1"/>
                  </a:solidFill>
                  <a:latin typeface="+mn-ea"/>
                  <a:ea typeface="+mn-ea"/>
                </a:rPr>
                <a:t>신규가치창출</a:t>
              </a:r>
              <a:r>
                <a:rPr lang="en-US" altLang="ko-KR" sz="1400" b="1" smtClean="0">
                  <a:solidFill>
                    <a:schemeClr val="bg1"/>
                  </a:solidFill>
                  <a:latin typeface="+mn-ea"/>
                  <a:ea typeface="+mn-ea"/>
                </a:rPr>
                <a:t>’ </a:t>
              </a:r>
              <a:r>
                <a:rPr lang="ko-KR" altLang="en-US" sz="1400" b="1" smtClean="0">
                  <a:solidFill>
                    <a:schemeClr val="bg1"/>
                  </a:solidFill>
                  <a:latin typeface="+mn-ea"/>
                  <a:ea typeface="+mn-ea"/>
                </a:rPr>
                <a:t>등으로 구분하고 이들이 유기적으로 시너지를 창출하여 최종적으로 경영 효율화 및 매출 안정화에 기여한다고 분석함</a:t>
              </a:r>
              <a:endParaRPr lang="ko-KR" altLang="ko-KR" sz="1400" b="1">
                <a:solidFill>
                  <a:schemeClr val="bg1"/>
                </a:solidFill>
                <a:latin typeface="+mn-ea"/>
                <a:ea typeface="+mn-ea"/>
              </a:endParaRPr>
            </a:p>
          </p:txBody>
        </p:sp>
        <p:sp>
          <p:nvSpPr>
            <p:cNvPr id="38" name="AutoShape 1287"/>
            <p:cNvSpPr>
              <a:spLocks noChangeArrowheads="1"/>
            </p:cNvSpPr>
            <p:nvPr/>
          </p:nvSpPr>
          <p:spPr bwMode="auto">
            <a:xfrm>
              <a:off x="263463" y="3977922"/>
              <a:ext cx="2470277" cy="152433"/>
            </a:xfrm>
            <a:prstGeom prst="roundRect">
              <a:avLst>
                <a:gd name="adj" fmla="val 50000"/>
              </a:avLst>
            </a:prstGeom>
            <a:gradFill rotWithShape="1">
              <a:gsLst>
                <a:gs pos="0">
                  <a:srgbClr val="62A6F8"/>
                </a:gs>
                <a:gs pos="100000">
                  <a:srgbClr val="0F5EB5"/>
                </a:gs>
              </a:gsLst>
              <a:lin ang="5400000" scaled="1"/>
            </a:gradFill>
            <a:ln>
              <a:noFill/>
            </a:ln>
            <a:effectLst/>
            <a:extLst>
              <a:ext uri="{91240B29-F687-4F45-9708-019B960494DF}">
                <a14:hiddenLine xmlns:a14="http://schemas.microsoft.com/office/drawing/2010/main" w="28575" algn="ctr">
                  <a:solidFill>
                    <a:srgbClr val="00285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lgn="l"/>
              <a:endParaRPr lang="ko-KR" altLang="en-US" sz="1600" b="1">
                <a:solidFill>
                  <a:schemeClr val="bg1"/>
                </a:solidFill>
                <a:latin typeface="+mn-ea"/>
                <a:ea typeface="+mn-ea"/>
              </a:endParaRPr>
            </a:p>
          </p:txBody>
        </p:sp>
        <p:sp>
          <p:nvSpPr>
            <p:cNvPr id="39" name="Rectangle 1290"/>
            <p:cNvSpPr>
              <a:spLocks noChangeArrowheads="1"/>
            </p:cNvSpPr>
            <p:nvPr/>
          </p:nvSpPr>
          <p:spPr bwMode="auto">
            <a:xfrm>
              <a:off x="241996" y="4042783"/>
              <a:ext cx="2513211" cy="471970"/>
            </a:xfrm>
            <a:prstGeom prst="rect">
              <a:avLst/>
            </a:prstGeom>
            <a:noFill/>
            <a:ln>
              <a:noFill/>
            </a:ln>
            <a:effectLst>
              <a:outerShdw dist="17961" dir="2700000" algn="ctr" rotWithShape="0">
                <a:srgbClr val="003366"/>
              </a:outerShdw>
            </a:effectLst>
            <a:extLst>
              <a:ext uri="{909E8E84-426E-40DD-AFC4-6F175D3DCCD1}">
                <a14:hiddenFill xmlns:a14="http://schemas.microsoft.com/office/drawing/2010/main">
                  <a:gradFill rotWithShape="1">
                    <a:gsLst>
                      <a:gs pos="0">
                        <a:srgbClr val="35734A">
                          <a:gamma/>
                          <a:tint val="60784"/>
                          <a:invGamma/>
                        </a:srgbClr>
                      </a:gs>
                      <a:gs pos="100000">
                        <a:srgbClr val="35734A"/>
                      </a:gs>
                    </a:gsLst>
                    <a:lin ang="5400000" scaled="1"/>
                  </a:gradFill>
                </a14:hiddenFill>
              </a:ext>
              <a:ext uri="{91240B29-F687-4F45-9708-019B960494DF}">
                <a14:hiddenLine xmlns:a14="http://schemas.microsoft.com/office/drawing/2010/main" w="28575" algn="ctr">
                  <a:solidFill>
                    <a:srgbClr val="002850"/>
                  </a:solidFill>
                  <a:miter lim="800000"/>
                  <a:headEnd/>
                  <a:tailEnd/>
                </a14:hiddenLine>
              </a:ext>
            </a:extLst>
          </p:spPr>
          <p:txBody>
            <a:bodyPr wrap="square" lIns="0" tIns="0" rIns="0" bIns="0" anchor="ctr">
              <a:spAutoFit/>
            </a:bodyPr>
            <a:lstStyle/>
            <a:p>
              <a:pPr algn="l"/>
              <a:endParaRPr lang="ko-KR" altLang="en-US" sz="1600" b="1" dirty="0">
                <a:solidFill>
                  <a:schemeClr val="bg1"/>
                </a:solidFill>
                <a:latin typeface="+mn-ea"/>
                <a:ea typeface="+mn-ea"/>
              </a:endParaRPr>
            </a:p>
          </p:txBody>
        </p:sp>
      </p:grpSp>
      <p:grpSp>
        <p:nvGrpSpPr>
          <p:cNvPr id="68" name="그룹 67"/>
          <p:cNvGrpSpPr/>
          <p:nvPr/>
        </p:nvGrpSpPr>
        <p:grpSpPr>
          <a:xfrm>
            <a:off x="5572132" y="857232"/>
            <a:ext cx="2333861" cy="3929090"/>
            <a:chOff x="6028379" y="736327"/>
            <a:chExt cx="2333861" cy="3850103"/>
          </a:xfrm>
        </p:grpSpPr>
        <p:cxnSp>
          <p:nvCxnSpPr>
            <p:cNvPr id="56" name="직선 연결선 55"/>
            <p:cNvCxnSpPr>
              <a:stCxn id="61" idx="2"/>
              <a:endCxn id="65" idx="0"/>
            </p:cNvCxnSpPr>
            <p:nvPr/>
          </p:nvCxnSpPr>
          <p:spPr>
            <a:xfrm>
              <a:off x="6954679" y="1273738"/>
              <a:ext cx="0" cy="2775281"/>
            </a:xfrm>
            <a:prstGeom prst="line">
              <a:avLst/>
            </a:prstGeom>
          </p:spPr>
          <p:style>
            <a:lnRef idx="1">
              <a:schemeClr val="accent1"/>
            </a:lnRef>
            <a:fillRef idx="0">
              <a:schemeClr val="accent1"/>
            </a:fillRef>
            <a:effectRef idx="0">
              <a:schemeClr val="accent1"/>
            </a:effectRef>
            <a:fontRef idx="minor">
              <a:schemeClr val="tx1"/>
            </a:fontRef>
          </p:style>
        </p:cxnSp>
        <p:sp>
          <p:nvSpPr>
            <p:cNvPr id="61" name="직사각형 60"/>
            <p:cNvSpPr/>
            <p:nvPr/>
          </p:nvSpPr>
          <p:spPr>
            <a:xfrm>
              <a:off x="6028379" y="736327"/>
              <a:ext cx="1852599" cy="537411"/>
            </a:xfrm>
            <a:prstGeom prst="rect">
              <a:avLst/>
            </a:prstGeom>
            <a:solidFill>
              <a:schemeClr val="accent1">
                <a:lumMod val="60000"/>
                <a:lumOff val="40000"/>
              </a:schemeClr>
            </a:solidFill>
            <a:ln w="127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1400" b="1" dirty="0" smtClean="0"/>
                <a:t>고객 관계관리</a:t>
              </a:r>
              <a:endParaRPr lang="ko-KR" altLang="en-US" sz="1400" b="1" dirty="0"/>
            </a:p>
          </p:txBody>
        </p:sp>
        <p:sp>
          <p:nvSpPr>
            <p:cNvPr id="62" name="직사각형 61"/>
            <p:cNvSpPr/>
            <p:nvPr/>
          </p:nvSpPr>
          <p:spPr>
            <a:xfrm>
              <a:off x="6028379" y="1534907"/>
              <a:ext cx="1852599" cy="537411"/>
            </a:xfrm>
            <a:prstGeom prst="rect">
              <a:avLst/>
            </a:prstGeom>
            <a:solidFill>
              <a:schemeClr val="accent1">
                <a:lumMod val="60000"/>
                <a:lumOff val="40000"/>
              </a:schemeClr>
            </a:solidFill>
            <a:ln w="127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1400" b="1" dirty="0" smtClean="0"/>
                <a:t>프로세스 효율</a:t>
              </a:r>
              <a:endParaRPr lang="ko-KR" altLang="en-US" sz="1400" b="1" dirty="0"/>
            </a:p>
          </p:txBody>
        </p:sp>
        <p:sp>
          <p:nvSpPr>
            <p:cNvPr id="63" name="직사각형 62"/>
            <p:cNvSpPr/>
            <p:nvPr/>
          </p:nvSpPr>
          <p:spPr>
            <a:xfrm>
              <a:off x="6028379" y="2345033"/>
              <a:ext cx="1852599" cy="537411"/>
            </a:xfrm>
            <a:prstGeom prst="rect">
              <a:avLst/>
            </a:prstGeom>
            <a:solidFill>
              <a:schemeClr val="accent1">
                <a:lumMod val="60000"/>
                <a:lumOff val="40000"/>
              </a:schemeClr>
            </a:solidFill>
            <a:ln w="127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1400" b="1" dirty="0" smtClean="0"/>
                <a:t>마케팅 극대화</a:t>
              </a:r>
              <a:endParaRPr lang="ko-KR" altLang="en-US" sz="1400" b="1" dirty="0"/>
            </a:p>
          </p:txBody>
        </p:sp>
        <p:sp>
          <p:nvSpPr>
            <p:cNvPr id="64" name="직사각형 63"/>
            <p:cNvSpPr/>
            <p:nvPr/>
          </p:nvSpPr>
          <p:spPr>
            <a:xfrm>
              <a:off x="6028379" y="3182745"/>
              <a:ext cx="1852599" cy="537411"/>
            </a:xfrm>
            <a:prstGeom prst="rect">
              <a:avLst/>
            </a:prstGeom>
            <a:solidFill>
              <a:schemeClr val="accent1">
                <a:lumMod val="60000"/>
                <a:lumOff val="40000"/>
              </a:schemeClr>
            </a:solidFill>
            <a:ln w="127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1400" b="1" dirty="0" smtClean="0"/>
                <a:t>위험</a:t>
              </a:r>
              <a:r>
                <a:rPr lang="en-US" altLang="ko-KR" sz="1400" b="1" dirty="0" smtClean="0"/>
                <a:t>(</a:t>
              </a:r>
              <a:r>
                <a:rPr lang="ko-KR" altLang="en-US" sz="1400" b="1" dirty="0" smtClean="0"/>
                <a:t>비용</a:t>
              </a:r>
              <a:r>
                <a:rPr lang="en-US" altLang="ko-KR" sz="1400" b="1" dirty="0" smtClean="0"/>
                <a:t>)</a:t>
              </a:r>
              <a:r>
                <a:rPr lang="ko-KR" altLang="en-US" sz="1400" b="1" dirty="0" smtClean="0"/>
                <a:t> 최소화</a:t>
              </a:r>
              <a:endParaRPr lang="ko-KR" altLang="en-US" sz="1400" b="1" dirty="0"/>
            </a:p>
          </p:txBody>
        </p:sp>
        <p:sp>
          <p:nvSpPr>
            <p:cNvPr id="65" name="직사각형 64"/>
            <p:cNvSpPr/>
            <p:nvPr/>
          </p:nvSpPr>
          <p:spPr>
            <a:xfrm>
              <a:off x="6028379" y="4049019"/>
              <a:ext cx="1852599" cy="537411"/>
            </a:xfrm>
            <a:prstGeom prst="rect">
              <a:avLst/>
            </a:prstGeom>
            <a:solidFill>
              <a:schemeClr val="accent1">
                <a:lumMod val="60000"/>
                <a:lumOff val="40000"/>
              </a:schemeClr>
            </a:solidFill>
            <a:ln w="127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1400" b="1" dirty="0" smtClean="0"/>
                <a:t>신규 가치창출</a:t>
              </a:r>
              <a:endParaRPr lang="ko-KR" altLang="en-US" sz="1400" b="1" dirty="0"/>
            </a:p>
          </p:txBody>
        </p:sp>
        <p:sp>
          <p:nvSpPr>
            <p:cNvPr id="66" name="오른쪽 중괄호 65"/>
            <p:cNvSpPr/>
            <p:nvPr/>
          </p:nvSpPr>
          <p:spPr>
            <a:xfrm>
              <a:off x="8025356" y="916803"/>
              <a:ext cx="336884" cy="348095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endParaRPr lang="ko-KR" altLang="en-US" b="1" dirty="0"/>
            </a:p>
          </p:txBody>
        </p:sp>
      </p:grpSp>
      <p:pic>
        <p:nvPicPr>
          <p:cNvPr id="67" name="그림 6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9586" y="2148208"/>
            <a:ext cx="1142996" cy="1137916"/>
          </a:xfrm>
          <a:prstGeom prst="rect">
            <a:avLst/>
          </a:prstGeom>
        </p:spPr>
      </p:pic>
      <p:grpSp>
        <p:nvGrpSpPr>
          <p:cNvPr id="69" name="그룹 62"/>
          <p:cNvGrpSpPr/>
          <p:nvPr/>
        </p:nvGrpSpPr>
        <p:grpSpPr>
          <a:xfrm>
            <a:off x="214282" y="1285860"/>
            <a:ext cx="5286412" cy="3429024"/>
            <a:chOff x="241996" y="3960157"/>
            <a:chExt cx="2513211" cy="2190983"/>
          </a:xfrm>
        </p:grpSpPr>
        <p:sp>
          <p:nvSpPr>
            <p:cNvPr id="70" name="AutoShape 1286"/>
            <p:cNvSpPr>
              <a:spLocks noChangeArrowheads="1"/>
            </p:cNvSpPr>
            <p:nvPr/>
          </p:nvSpPr>
          <p:spPr bwMode="auto">
            <a:xfrm>
              <a:off x="249953" y="3960157"/>
              <a:ext cx="2501086" cy="2190983"/>
            </a:xfrm>
            <a:prstGeom prst="roundRect">
              <a:avLst>
                <a:gd name="adj" fmla="val 4380"/>
              </a:avLst>
            </a:prstGeom>
            <a:solidFill>
              <a:srgbClr val="0F5EB5"/>
            </a:solidFill>
            <a:ln w="9525" algn="ctr">
              <a:solidFill>
                <a:srgbClr val="062478"/>
              </a:solidFill>
              <a:round/>
              <a:headEnd/>
              <a:tailEnd/>
            </a:ln>
            <a:effectLst>
              <a:outerShdw dist="17961" dir="2700000" algn="ctr" rotWithShape="0">
                <a:srgbClr val="4D4D4D"/>
              </a:outerShdw>
            </a:effectLst>
          </p:spPr>
          <p:txBody>
            <a:bodyPr lIns="0" tIns="0" rIns="0" bIns="0" anchor="ctr"/>
            <a:lstStyle/>
            <a:p>
              <a:pPr marL="85725" indent="-85725" algn="l" latinLnBrk="0">
                <a:lnSpc>
                  <a:spcPct val="150000"/>
                </a:lnSpc>
              </a:pPr>
              <a:endParaRPr lang="ko-KR" altLang="ko-KR" sz="1400" b="1">
                <a:solidFill>
                  <a:schemeClr val="bg1"/>
                </a:solidFill>
                <a:latin typeface="+mn-ea"/>
                <a:ea typeface="+mn-ea"/>
              </a:endParaRPr>
            </a:p>
          </p:txBody>
        </p:sp>
        <p:sp>
          <p:nvSpPr>
            <p:cNvPr id="71" name="AutoShape 1287"/>
            <p:cNvSpPr>
              <a:spLocks noChangeArrowheads="1"/>
            </p:cNvSpPr>
            <p:nvPr/>
          </p:nvSpPr>
          <p:spPr bwMode="auto">
            <a:xfrm>
              <a:off x="263463" y="3977922"/>
              <a:ext cx="2470277" cy="152433"/>
            </a:xfrm>
            <a:prstGeom prst="roundRect">
              <a:avLst>
                <a:gd name="adj" fmla="val 50000"/>
              </a:avLst>
            </a:prstGeom>
            <a:gradFill rotWithShape="1">
              <a:gsLst>
                <a:gs pos="0">
                  <a:srgbClr val="62A6F8"/>
                </a:gs>
                <a:gs pos="100000">
                  <a:srgbClr val="0F5EB5"/>
                </a:gs>
              </a:gsLst>
              <a:lin ang="5400000" scaled="1"/>
            </a:gradFill>
            <a:ln>
              <a:noFill/>
            </a:ln>
            <a:effectLst/>
            <a:extLst>
              <a:ext uri="{91240B29-F687-4F45-9708-019B960494DF}">
                <a14:hiddenLine xmlns:a14="http://schemas.microsoft.com/office/drawing/2010/main" w="28575" algn="ctr">
                  <a:solidFill>
                    <a:srgbClr val="00285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lgn="l"/>
              <a:endParaRPr lang="ko-KR" altLang="en-US" sz="1600" b="1">
                <a:solidFill>
                  <a:schemeClr val="bg1"/>
                </a:solidFill>
                <a:latin typeface="+mn-ea"/>
                <a:ea typeface="+mn-ea"/>
              </a:endParaRPr>
            </a:p>
          </p:txBody>
        </p:sp>
        <p:sp>
          <p:nvSpPr>
            <p:cNvPr id="72" name="Rectangle 1290"/>
            <p:cNvSpPr>
              <a:spLocks noChangeArrowheads="1"/>
            </p:cNvSpPr>
            <p:nvPr/>
          </p:nvSpPr>
          <p:spPr bwMode="auto">
            <a:xfrm>
              <a:off x="241996" y="4042783"/>
              <a:ext cx="2513211" cy="471970"/>
            </a:xfrm>
            <a:prstGeom prst="rect">
              <a:avLst/>
            </a:prstGeom>
            <a:noFill/>
            <a:ln>
              <a:noFill/>
            </a:ln>
            <a:effectLst>
              <a:outerShdw dist="17961" dir="2700000" algn="ctr" rotWithShape="0">
                <a:srgbClr val="003366"/>
              </a:outerShdw>
            </a:effectLst>
            <a:extLst>
              <a:ext uri="{909E8E84-426E-40DD-AFC4-6F175D3DCCD1}">
                <a14:hiddenFill xmlns:a14="http://schemas.microsoft.com/office/drawing/2010/main">
                  <a:gradFill rotWithShape="1">
                    <a:gsLst>
                      <a:gs pos="0">
                        <a:srgbClr val="35734A">
                          <a:gamma/>
                          <a:tint val="60784"/>
                          <a:invGamma/>
                        </a:srgbClr>
                      </a:gs>
                      <a:gs pos="100000">
                        <a:srgbClr val="35734A"/>
                      </a:gs>
                    </a:gsLst>
                    <a:lin ang="5400000" scaled="1"/>
                  </a:gradFill>
                </a14:hiddenFill>
              </a:ext>
              <a:ext uri="{91240B29-F687-4F45-9708-019B960494DF}">
                <a14:hiddenLine xmlns:a14="http://schemas.microsoft.com/office/drawing/2010/main" w="28575" algn="ctr">
                  <a:solidFill>
                    <a:srgbClr val="002850"/>
                  </a:solidFill>
                  <a:miter lim="800000"/>
                  <a:headEnd/>
                  <a:tailEnd/>
                </a14:hiddenLine>
              </a:ext>
            </a:extLst>
          </p:spPr>
          <p:txBody>
            <a:bodyPr wrap="square" lIns="0" tIns="0" rIns="0" bIns="0" anchor="ctr">
              <a:spAutoFit/>
            </a:bodyPr>
            <a:lstStyle/>
            <a:p>
              <a:pPr algn="l"/>
              <a:endParaRPr lang="ko-KR" altLang="en-US" sz="1600" b="1" dirty="0">
                <a:solidFill>
                  <a:schemeClr val="bg1"/>
                </a:solidFill>
                <a:latin typeface="+mn-ea"/>
                <a:ea typeface="+mn-ea"/>
              </a:endParaRPr>
            </a:p>
          </p:txBody>
        </p:sp>
      </p:grpSp>
      <p:sp>
        <p:nvSpPr>
          <p:cNvPr id="73" name="모서리가 둥근 직사각형 72"/>
          <p:cNvSpPr/>
          <p:nvPr/>
        </p:nvSpPr>
        <p:spPr>
          <a:xfrm>
            <a:off x="357159" y="1500174"/>
            <a:ext cx="5000660" cy="307183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그림 7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596" y="1769408"/>
            <a:ext cx="4874011" cy="2264014"/>
          </a:xfrm>
          <a:prstGeom prst="rect">
            <a:avLst/>
          </a:prstGeom>
        </p:spPr>
      </p:pic>
      <p:sp>
        <p:nvSpPr>
          <p:cNvPr id="75" name="TextBox 7"/>
          <p:cNvSpPr txBox="1"/>
          <p:nvPr/>
        </p:nvSpPr>
        <p:spPr>
          <a:xfrm>
            <a:off x="1411919" y="4024050"/>
            <a:ext cx="3434273" cy="369332"/>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dirty="0">
                <a:solidFill>
                  <a:schemeClr val="accent1">
                    <a:lumMod val="75000"/>
                  </a:schemeClr>
                </a:solidFill>
                <a:latin typeface="Arial Black" panose="020B0A04020102020204" pitchFamily="34" charset="0"/>
              </a:rPr>
              <a:t>The Big Data Value Model</a:t>
            </a:r>
            <a:endParaRPr lang="ko-KR" altLang="en-US" dirty="0">
              <a:solidFill>
                <a:schemeClr val="accent1">
                  <a:lumMod val="75000"/>
                </a:schemeClr>
              </a:solidFill>
              <a:latin typeface="Arial Black" panose="020B0A04020102020204" pitchFamily="34" charset="0"/>
            </a:endParaRPr>
          </a:p>
        </p:txBody>
      </p:sp>
      <p:sp>
        <p:nvSpPr>
          <p:cNvPr id="76" name="TextBox 11"/>
          <p:cNvSpPr txBox="1"/>
          <p:nvPr/>
        </p:nvSpPr>
        <p:spPr>
          <a:xfrm>
            <a:off x="1619853" y="4341176"/>
            <a:ext cx="3023585" cy="230832"/>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900" dirty="0">
                <a:solidFill>
                  <a:schemeClr val="tx1">
                    <a:lumMod val="50000"/>
                    <a:lumOff val="50000"/>
                  </a:schemeClr>
                </a:solidFill>
              </a:rPr>
              <a:t>Garther, Selecting Impactful Big Data Use Cases, 2015</a:t>
            </a:r>
            <a:endParaRPr lang="ko-KR" altLang="en-US" sz="900" dirty="0">
              <a:solidFill>
                <a:schemeClr val="tx1">
                  <a:lumMod val="50000"/>
                  <a:lumOff val="50000"/>
                </a:schemeClr>
              </a:solidFill>
              <a:latin typeface="Arial Black" panose="020B0A04020102020204" pitchFamily="34" charset="0"/>
            </a:endParaRPr>
          </a:p>
        </p:txBody>
      </p:sp>
    </p:spTree>
    <p:extLst>
      <p:ext uri="{BB962C8B-B14F-4D97-AF65-F5344CB8AC3E}">
        <p14:creationId xmlns:p14="http://schemas.microsoft.com/office/powerpoint/2010/main" val="17896473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0"/>
          </p:nvPr>
        </p:nvSpPr>
        <p:spPr>
          <a:noFill/>
          <a:ln w="9525">
            <a:noFill/>
            <a:miter lim="800000"/>
            <a:headEnd/>
            <a:tailEnd/>
          </a:ln>
        </p:spPr>
        <p:txBody>
          <a:bodyPr vert="horz" wrap="square" lIns="91440" tIns="45720" rIns="91440" bIns="45720" numCol="1" anchor="ctr" anchorCtr="0" compatLnSpc="1">
            <a:prstTxWarp prst="textNoShape">
              <a:avLst/>
            </a:prstTxWarp>
            <a:noAutofit/>
          </a:bodyPr>
          <a:lstStyle/>
          <a:p>
            <a:r>
              <a:rPr lang="ko-KR" altLang="en-US" sz="2400" smtClean="0"/>
              <a:t>빅데이터 분석 활용 사례</a:t>
            </a:r>
            <a:r>
              <a:rPr lang="en-US" altLang="ko-KR" sz="2400" smtClean="0"/>
              <a:t>1 – </a:t>
            </a:r>
            <a:r>
              <a:rPr lang="ko-KR" altLang="en-US" sz="2400" smtClean="0"/>
              <a:t>빅데이터를 통한 제조업 생산 효율화</a:t>
            </a:r>
            <a:endParaRPr lang="ko-KR" altLang="en-US" sz="2400" dirty="0"/>
          </a:p>
        </p:txBody>
      </p:sp>
      <p:grpSp>
        <p:nvGrpSpPr>
          <p:cNvPr id="5" name="그룹 62"/>
          <p:cNvGrpSpPr/>
          <p:nvPr/>
        </p:nvGrpSpPr>
        <p:grpSpPr>
          <a:xfrm>
            <a:off x="71406" y="1643050"/>
            <a:ext cx="5857916" cy="3857652"/>
            <a:chOff x="241996" y="3960157"/>
            <a:chExt cx="2513211" cy="2190983"/>
          </a:xfrm>
        </p:grpSpPr>
        <p:sp>
          <p:nvSpPr>
            <p:cNvPr id="70" name="AutoShape 1286"/>
            <p:cNvSpPr>
              <a:spLocks noChangeArrowheads="1"/>
            </p:cNvSpPr>
            <p:nvPr/>
          </p:nvSpPr>
          <p:spPr bwMode="auto">
            <a:xfrm>
              <a:off x="249953" y="3960157"/>
              <a:ext cx="2501086" cy="2190983"/>
            </a:xfrm>
            <a:prstGeom prst="roundRect">
              <a:avLst>
                <a:gd name="adj" fmla="val 4380"/>
              </a:avLst>
            </a:prstGeom>
            <a:solidFill>
              <a:srgbClr val="0F5EB5"/>
            </a:solidFill>
            <a:ln w="9525" algn="ctr">
              <a:solidFill>
                <a:srgbClr val="062478"/>
              </a:solidFill>
              <a:round/>
              <a:headEnd/>
              <a:tailEnd/>
            </a:ln>
            <a:effectLst>
              <a:outerShdw dist="17961" dir="2700000" algn="ctr" rotWithShape="0">
                <a:srgbClr val="4D4D4D"/>
              </a:outerShdw>
            </a:effectLst>
          </p:spPr>
          <p:txBody>
            <a:bodyPr lIns="0" tIns="0" rIns="0" bIns="0" anchor="ctr"/>
            <a:lstStyle/>
            <a:p>
              <a:pPr marL="85725" indent="-85725" algn="l" latinLnBrk="0">
                <a:lnSpc>
                  <a:spcPct val="150000"/>
                </a:lnSpc>
              </a:pPr>
              <a:endParaRPr lang="ko-KR" altLang="ko-KR" sz="1400" b="1">
                <a:solidFill>
                  <a:schemeClr val="bg1"/>
                </a:solidFill>
                <a:latin typeface="+mn-ea"/>
                <a:ea typeface="+mn-ea"/>
              </a:endParaRPr>
            </a:p>
          </p:txBody>
        </p:sp>
        <p:sp>
          <p:nvSpPr>
            <p:cNvPr id="71" name="AutoShape 1287"/>
            <p:cNvSpPr>
              <a:spLocks noChangeArrowheads="1"/>
            </p:cNvSpPr>
            <p:nvPr/>
          </p:nvSpPr>
          <p:spPr bwMode="auto">
            <a:xfrm>
              <a:off x="263463" y="3977922"/>
              <a:ext cx="2470277" cy="152433"/>
            </a:xfrm>
            <a:prstGeom prst="roundRect">
              <a:avLst>
                <a:gd name="adj" fmla="val 50000"/>
              </a:avLst>
            </a:prstGeom>
            <a:gradFill rotWithShape="1">
              <a:gsLst>
                <a:gs pos="0">
                  <a:srgbClr val="62A6F8"/>
                </a:gs>
                <a:gs pos="100000">
                  <a:srgbClr val="0F5EB5"/>
                </a:gs>
              </a:gsLst>
              <a:lin ang="5400000" scaled="1"/>
            </a:gradFill>
            <a:ln>
              <a:noFill/>
            </a:ln>
            <a:effectLst/>
            <a:extLst>
              <a:ext uri="{91240B29-F687-4F45-9708-019B960494DF}">
                <a14:hiddenLine xmlns:a14="http://schemas.microsoft.com/office/drawing/2010/main" w="28575" algn="ctr">
                  <a:solidFill>
                    <a:srgbClr val="00285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lgn="l"/>
              <a:endParaRPr lang="ko-KR" altLang="en-US" sz="1600" b="1">
                <a:solidFill>
                  <a:schemeClr val="bg1"/>
                </a:solidFill>
                <a:latin typeface="+mn-ea"/>
                <a:ea typeface="+mn-ea"/>
              </a:endParaRPr>
            </a:p>
          </p:txBody>
        </p:sp>
        <p:sp>
          <p:nvSpPr>
            <p:cNvPr id="72" name="Rectangle 1290"/>
            <p:cNvSpPr>
              <a:spLocks noChangeArrowheads="1"/>
            </p:cNvSpPr>
            <p:nvPr/>
          </p:nvSpPr>
          <p:spPr bwMode="auto">
            <a:xfrm>
              <a:off x="241996" y="4042783"/>
              <a:ext cx="2513211" cy="471970"/>
            </a:xfrm>
            <a:prstGeom prst="rect">
              <a:avLst/>
            </a:prstGeom>
            <a:noFill/>
            <a:ln>
              <a:noFill/>
            </a:ln>
            <a:effectLst>
              <a:outerShdw dist="17961" dir="2700000" algn="ctr" rotWithShape="0">
                <a:srgbClr val="003366"/>
              </a:outerShdw>
            </a:effectLst>
            <a:extLst>
              <a:ext uri="{909E8E84-426E-40DD-AFC4-6F175D3DCCD1}">
                <a14:hiddenFill xmlns:a14="http://schemas.microsoft.com/office/drawing/2010/main">
                  <a:gradFill rotWithShape="1">
                    <a:gsLst>
                      <a:gs pos="0">
                        <a:srgbClr val="35734A">
                          <a:gamma/>
                          <a:tint val="60784"/>
                          <a:invGamma/>
                        </a:srgbClr>
                      </a:gs>
                      <a:gs pos="100000">
                        <a:srgbClr val="35734A"/>
                      </a:gs>
                    </a:gsLst>
                    <a:lin ang="5400000" scaled="1"/>
                  </a:gradFill>
                </a14:hiddenFill>
              </a:ext>
              <a:ext uri="{91240B29-F687-4F45-9708-019B960494DF}">
                <a14:hiddenLine xmlns:a14="http://schemas.microsoft.com/office/drawing/2010/main" w="28575" algn="ctr">
                  <a:solidFill>
                    <a:srgbClr val="002850"/>
                  </a:solidFill>
                  <a:miter lim="800000"/>
                  <a:headEnd/>
                  <a:tailEnd/>
                </a14:hiddenLine>
              </a:ext>
            </a:extLst>
          </p:spPr>
          <p:txBody>
            <a:bodyPr wrap="square" lIns="0" tIns="0" rIns="0" bIns="0" anchor="ctr">
              <a:spAutoFit/>
            </a:bodyPr>
            <a:lstStyle/>
            <a:p>
              <a:pPr algn="l"/>
              <a:endParaRPr lang="ko-KR" altLang="en-US" sz="1600" b="1" dirty="0">
                <a:solidFill>
                  <a:schemeClr val="bg1"/>
                </a:solidFill>
                <a:latin typeface="+mn-ea"/>
                <a:ea typeface="+mn-ea"/>
              </a:endParaRPr>
            </a:p>
          </p:txBody>
        </p:sp>
      </p:grpSp>
      <p:sp>
        <p:nvSpPr>
          <p:cNvPr id="73" name="모서리가 둥근 직사각형 72"/>
          <p:cNvSpPr/>
          <p:nvPr/>
        </p:nvSpPr>
        <p:spPr>
          <a:xfrm>
            <a:off x="214282" y="1785926"/>
            <a:ext cx="5572163" cy="35719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970" name="Picture 2" descr="Image result for GE의 산업인터넷"/>
          <p:cNvPicPr>
            <a:picLocks noChangeAspect="1" noChangeArrowheads="1"/>
          </p:cNvPicPr>
          <p:nvPr/>
        </p:nvPicPr>
        <p:blipFill>
          <a:blip r:embed="rId2"/>
          <a:srcRect/>
          <a:stretch>
            <a:fillRect/>
          </a:stretch>
        </p:blipFill>
        <p:spPr bwMode="auto">
          <a:xfrm>
            <a:off x="595318" y="1857387"/>
            <a:ext cx="4762500" cy="3429001"/>
          </a:xfrm>
          <a:prstGeom prst="rect">
            <a:avLst/>
          </a:prstGeom>
          <a:noFill/>
        </p:spPr>
      </p:pic>
      <p:grpSp>
        <p:nvGrpSpPr>
          <p:cNvPr id="25" name="그룹 18"/>
          <p:cNvGrpSpPr/>
          <p:nvPr/>
        </p:nvGrpSpPr>
        <p:grpSpPr>
          <a:xfrm>
            <a:off x="357158" y="928670"/>
            <a:ext cx="8429684" cy="471846"/>
            <a:chOff x="395536" y="1385518"/>
            <a:chExt cx="8496944" cy="471846"/>
          </a:xfrm>
        </p:grpSpPr>
        <p:grpSp>
          <p:nvGrpSpPr>
            <p:cNvPr id="26" name="그룹 200"/>
            <p:cNvGrpSpPr/>
            <p:nvPr/>
          </p:nvGrpSpPr>
          <p:grpSpPr>
            <a:xfrm>
              <a:off x="395536" y="1385518"/>
              <a:ext cx="8496944" cy="471846"/>
              <a:chOff x="-1085098" y="4293096"/>
              <a:chExt cx="5193516" cy="374484"/>
            </a:xfrm>
          </p:grpSpPr>
          <p:sp>
            <p:nvSpPr>
              <p:cNvPr id="28" name="AutoShape 153"/>
              <p:cNvSpPr>
                <a:spLocks noChangeArrowheads="1"/>
              </p:cNvSpPr>
              <p:nvPr/>
            </p:nvSpPr>
            <p:spPr bwMode="auto">
              <a:xfrm>
                <a:off x="-1085098" y="4293096"/>
                <a:ext cx="5193516" cy="369336"/>
              </a:xfrm>
              <a:prstGeom prst="roundRect">
                <a:avLst>
                  <a:gd name="adj" fmla="val 5890"/>
                </a:avLst>
              </a:prstGeom>
              <a:gradFill flip="none" rotWithShape="1">
                <a:gsLst>
                  <a:gs pos="0">
                    <a:srgbClr val="D6ECFF">
                      <a:lumMod val="50000"/>
                      <a:shade val="30000"/>
                      <a:satMod val="115000"/>
                    </a:srgbClr>
                  </a:gs>
                  <a:gs pos="50000">
                    <a:srgbClr val="D6ECFF">
                      <a:lumMod val="50000"/>
                      <a:shade val="67500"/>
                      <a:satMod val="115000"/>
                    </a:srgbClr>
                  </a:gs>
                  <a:gs pos="100000">
                    <a:srgbClr val="D6ECFF">
                      <a:lumMod val="50000"/>
                      <a:shade val="100000"/>
                      <a:satMod val="115000"/>
                    </a:srgbClr>
                  </a:gs>
                </a:gsLst>
                <a:lin ang="16200000" scaled="1"/>
                <a:tileRect/>
              </a:gradFill>
              <a:ln w="25400">
                <a:solidFill>
                  <a:sysClr val="window" lastClr="FFFFFF"/>
                </a:solidFill>
                <a:round/>
                <a:headEnd/>
                <a:tailEnd/>
              </a:ln>
              <a:effectLst>
                <a:outerShdw blurRad="127000" dir="2700000" algn="tl" rotWithShape="0">
                  <a:srgbClr val="D6ECFF">
                    <a:lumMod val="25000"/>
                    <a:alpha val="40000"/>
                  </a:srgbClr>
                </a:outerShdw>
              </a:effectLst>
            </p:spPr>
            <p:txBody>
              <a:bodyPr wrap="none" tIns="108000" anchor="ctr" anchorCtr="0">
                <a:scene3d>
                  <a:camera prst="orthographicFront"/>
                  <a:lightRig rig="threePt" dir="t"/>
                </a:scene3d>
                <a:sp3d extrusionH="57150" contourW="31750">
                  <a:bevelT w="0" prst="coolSlant"/>
                </a:sp3d>
              </a:bodyPr>
              <a:lstStyle/>
              <a:p>
                <a:pPr marL="0" marR="0" lvl="0" indent="-180975" defTabSz="914400" eaLnBrk="1" fontAlgn="auto" latinLnBrk="0" hangingPunct="1">
                  <a:lnSpc>
                    <a:spcPct val="80000"/>
                  </a:lnSpc>
                  <a:spcBef>
                    <a:spcPts val="0"/>
                  </a:spcBef>
                  <a:spcAft>
                    <a:spcPts val="0"/>
                  </a:spcAft>
                  <a:buClr>
                    <a:srgbClr val="FFFFFF"/>
                  </a:buClr>
                  <a:buSzTx/>
                  <a:buFontTx/>
                  <a:buNone/>
                  <a:tabLst/>
                  <a:defRPr/>
                </a:pPr>
                <a:endParaRPr kumimoji="0" lang="ko-KR" altLang="en-US" kern="0" dirty="0">
                  <a:ln>
                    <a:solidFill>
                      <a:prstClr val="white">
                        <a:alpha val="5000"/>
                      </a:prstClr>
                    </a:solidFill>
                  </a:ln>
                  <a:solidFill>
                    <a:srgbClr val="FFFF00"/>
                  </a:solidFill>
                  <a:effectLst>
                    <a:outerShdw blurRad="266700" dir="2700000" algn="tl" rotWithShape="0">
                      <a:prstClr val="black">
                        <a:alpha val="66000"/>
                      </a:prstClr>
                    </a:outerShdw>
                  </a:effectLst>
                  <a:latin typeface="HY견고딕" pitchFamily="18" charset="-127"/>
                  <a:ea typeface="HY견고딕" pitchFamily="18" charset="-127"/>
                </a:endParaRPr>
              </a:p>
            </p:txBody>
          </p:sp>
          <p:sp>
            <p:nvSpPr>
              <p:cNvPr id="29" name="자유형 204"/>
              <p:cNvSpPr/>
              <p:nvPr/>
            </p:nvSpPr>
            <p:spPr>
              <a:xfrm>
                <a:off x="-1085098" y="4293512"/>
                <a:ext cx="1483862" cy="374068"/>
              </a:xfrm>
              <a:custGeom>
                <a:avLst/>
                <a:gdLst>
                  <a:gd name="connsiteX0" fmla="*/ 0 w 1944216"/>
                  <a:gd name="connsiteY0" fmla="*/ 29480 h 720080"/>
                  <a:gd name="connsiteX1" fmla="*/ 8635 w 1944216"/>
                  <a:gd name="connsiteY1" fmla="*/ 8634 h 720080"/>
                  <a:gd name="connsiteX2" fmla="*/ 29481 w 1944216"/>
                  <a:gd name="connsiteY2" fmla="*/ 0 h 720080"/>
                  <a:gd name="connsiteX3" fmla="*/ 1914736 w 1944216"/>
                  <a:gd name="connsiteY3" fmla="*/ 0 h 720080"/>
                  <a:gd name="connsiteX4" fmla="*/ 1935582 w 1944216"/>
                  <a:gd name="connsiteY4" fmla="*/ 8635 h 720080"/>
                  <a:gd name="connsiteX5" fmla="*/ 1944216 w 1944216"/>
                  <a:gd name="connsiteY5" fmla="*/ 29481 h 720080"/>
                  <a:gd name="connsiteX6" fmla="*/ 1944216 w 1944216"/>
                  <a:gd name="connsiteY6" fmla="*/ 690600 h 720080"/>
                  <a:gd name="connsiteX7" fmla="*/ 1935582 w 1944216"/>
                  <a:gd name="connsiteY7" fmla="*/ 711446 h 720080"/>
                  <a:gd name="connsiteX8" fmla="*/ 1914736 w 1944216"/>
                  <a:gd name="connsiteY8" fmla="*/ 720080 h 720080"/>
                  <a:gd name="connsiteX9" fmla="*/ 29480 w 1944216"/>
                  <a:gd name="connsiteY9" fmla="*/ 720080 h 720080"/>
                  <a:gd name="connsiteX10" fmla="*/ 8634 w 1944216"/>
                  <a:gd name="connsiteY10" fmla="*/ 711445 h 720080"/>
                  <a:gd name="connsiteX11" fmla="*/ 0 w 1944216"/>
                  <a:gd name="connsiteY11" fmla="*/ 690599 h 720080"/>
                  <a:gd name="connsiteX12" fmla="*/ 0 w 1944216"/>
                  <a:gd name="connsiteY12" fmla="*/ 29480 h 720080"/>
                  <a:gd name="connsiteX0" fmla="*/ 0 w 1944216"/>
                  <a:gd name="connsiteY0" fmla="*/ 135945 h 914200"/>
                  <a:gd name="connsiteX1" fmla="*/ 8635 w 1944216"/>
                  <a:gd name="connsiteY1" fmla="*/ 115099 h 914200"/>
                  <a:gd name="connsiteX2" fmla="*/ 29481 w 1944216"/>
                  <a:gd name="connsiteY2" fmla="*/ 106465 h 914200"/>
                  <a:gd name="connsiteX3" fmla="*/ 1914736 w 1944216"/>
                  <a:gd name="connsiteY3" fmla="*/ 106465 h 914200"/>
                  <a:gd name="connsiteX4" fmla="*/ 1935582 w 1944216"/>
                  <a:gd name="connsiteY4" fmla="*/ 115100 h 914200"/>
                  <a:gd name="connsiteX5" fmla="*/ 1944216 w 1944216"/>
                  <a:gd name="connsiteY5" fmla="*/ 797065 h 914200"/>
                  <a:gd name="connsiteX6" fmla="*/ 1935582 w 1944216"/>
                  <a:gd name="connsiteY6" fmla="*/ 817911 h 914200"/>
                  <a:gd name="connsiteX7" fmla="*/ 1914736 w 1944216"/>
                  <a:gd name="connsiteY7" fmla="*/ 826545 h 914200"/>
                  <a:gd name="connsiteX8" fmla="*/ 29480 w 1944216"/>
                  <a:gd name="connsiteY8" fmla="*/ 826545 h 914200"/>
                  <a:gd name="connsiteX9" fmla="*/ 8634 w 1944216"/>
                  <a:gd name="connsiteY9" fmla="*/ 817910 h 914200"/>
                  <a:gd name="connsiteX10" fmla="*/ 0 w 1944216"/>
                  <a:gd name="connsiteY10" fmla="*/ 797064 h 914200"/>
                  <a:gd name="connsiteX11" fmla="*/ 0 w 1944216"/>
                  <a:gd name="connsiteY11" fmla="*/ 135945 h 914200"/>
                  <a:gd name="connsiteX0" fmla="*/ 0 w 2233859"/>
                  <a:gd name="connsiteY0" fmla="*/ 29480 h 809174"/>
                  <a:gd name="connsiteX1" fmla="*/ 8635 w 2233859"/>
                  <a:gd name="connsiteY1" fmla="*/ 8634 h 809174"/>
                  <a:gd name="connsiteX2" fmla="*/ 29481 w 2233859"/>
                  <a:gd name="connsiteY2" fmla="*/ 0 h 809174"/>
                  <a:gd name="connsiteX3" fmla="*/ 1914736 w 2233859"/>
                  <a:gd name="connsiteY3" fmla="*/ 0 h 809174"/>
                  <a:gd name="connsiteX4" fmla="*/ 1944216 w 2233859"/>
                  <a:gd name="connsiteY4" fmla="*/ 690600 h 809174"/>
                  <a:gd name="connsiteX5" fmla="*/ 1935582 w 2233859"/>
                  <a:gd name="connsiteY5" fmla="*/ 711446 h 809174"/>
                  <a:gd name="connsiteX6" fmla="*/ 1914736 w 2233859"/>
                  <a:gd name="connsiteY6" fmla="*/ 720080 h 809174"/>
                  <a:gd name="connsiteX7" fmla="*/ 29480 w 2233859"/>
                  <a:gd name="connsiteY7" fmla="*/ 720080 h 809174"/>
                  <a:gd name="connsiteX8" fmla="*/ 8634 w 2233859"/>
                  <a:gd name="connsiteY8" fmla="*/ 711445 h 809174"/>
                  <a:gd name="connsiteX9" fmla="*/ 0 w 2233859"/>
                  <a:gd name="connsiteY9" fmla="*/ 690599 h 809174"/>
                  <a:gd name="connsiteX10" fmla="*/ 0 w 2233859"/>
                  <a:gd name="connsiteY10" fmla="*/ 29480 h 809174"/>
                  <a:gd name="connsiteX0" fmla="*/ 0 w 2232420"/>
                  <a:gd name="connsiteY0" fmla="*/ 29480 h 720080"/>
                  <a:gd name="connsiteX1" fmla="*/ 8635 w 2232420"/>
                  <a:gd name="connsiteY1" fmla="*/ 8634 h 720080"/>
                  <a:gd name="connsiteX2" fmla="*/ 29481 w 2232420"/>
                  <a:gd name="connsiteY2" fmla="*/ 0 h 720080"/>
                  <a:gd name="connsiteX3" fmla="*/ 1914736 w 2232420"/>
                  <a:gd name="connsiteY3" fmla="*/ 0 h 720080"/>
                  <a:gd name="connsiteX4" fmla="*/ 1935582 w 2232420"/>
                  <a:gd name="connsiteY4" fmla="*/ 711446 h 720080"/>
                  <a:gd name="connsiteX5" fmla="*/ 1914736 w 2232420"/>
                  <a:gd name="connsiteY5" fmla="*/ 720080 h 720080"/>
                  <a:gd name="connsiteX6" fmla="*/ 29480 w 2232420"/>
                  <a:gd name="connsiteY6" fmla="*/ 720080 h 720080"/>
                  <a:gd name="connsiteX7" fmla="*/ 8634 w 2232420"/>
                  <a:gd name="connsiteY7" fmla="*/ 711445 h 720080"/>
                  <a:gd name="connsiteX8" fmla="*/ 0 w 2232420"/>
                  <a:gd name="connsiteY8" fmla="*/ 690599 h 720080"/>
                  <a:gd name="connsiteX9" fmla="*/ 0 w 2232420"/>
                  <a:gd name="connsiteY9"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914736 w 2228945"/>
                  <a:gd name="connsiteY4" fmla="*/ 720080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224137 w 2228945"/>
                  <a:gd name="connsiteY4" fmla="*/ 720079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224137 w 2228945"/>
                  <a:gd name="connsiteY4" fmla="*/ 720079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1914736"/>
                  <a:gd name="connsiteY0" fmla="*/ 29480 h 720080"/>
                  <a:gd name="connsiteX1" fmla="*/ 8635 w 1914736"/>
                  <a:gd name="connsiteY1" fmla="*/ 8634 h 720080"/>
                  <a:gd name="connsiteX2" fmla="*/ 29481 w 1914736"/>
                  <a:gd name="connsiteY2" fmla="*/ 0 h 720080"/>
                  <a:gd name="connsiteX3" fmla="*/ 1914736 w 1914736"/>
                  <a:gd name="connsiteY3" fmla="*/ 0 h 720080"/>
                  <a:gd name="connsiteX4" fmla="*/ 1224137 w 1914736"/>
                  <a:gd name="connsiteY4" fmla="*/ 720079 h 720080"/>
                  <a:gd name="connsiteX5" fmla="*/ 29480 w 1914736"/>
                  <a:gd name="connsiteY5" fmla="*/ 720080 h 720080"/>
                  <a:gd name="connsiteX6" fmla="*/ 8634 w 1914736"/>
                  <a:gd name="connsiteY6" fmla="*/ 711445 h 720080"/>
                  <a:gd name="connsiteX7" fmla="*/ 0 w 1914736"/>
                  <a:gd name="connsiteY7" fmla="*/ 690599 h 720080"/>
                  <a:gd name="connsiteX8" fmla="*/ 0 w 1914736"/>
                  <a:gd name="connsiteY8" fmla="*/ 29480 h 720080"/>
                  <a:gd name="connsiteX0" fmla="*/ 0 w 1914736"/>
                  <a:gd name="connsiteY0" fmla="*/ 29480 h 720080"/>
                  <a:gd name="connsiteX1" fmla="*/ 8635 w 1914736"/>
                  <a:gd name="connsiteY1" fmla="*/ 8634 h 720080"/>
                  <a:gd name="connsiteX2" fmla="*/ 29481 w 1914736"/>
                  <a:gd name="connsiteY2" fmla="*/ 0 h 720080"/>
                  <a:gd name="connsiteX3" fmla="*/ 1914736 w 1914736"/>
                  <a:gd name="connsiteY3" fmla="*/ 0 h 720080"/>
                  <a:gd name="connsiteX4" fmla="*/ 1224137 w 1914736"/>
                  <a:gd name="connsiteY4" fmla="*/ 720079 h 720080"/>
                  <a:gd name="connsiteX5" fmla="*/ 29480 w 1914736"/>
                  <a:gd name="connsiteY5" fmla="*/ 720080 h 720080"/>
                  <a:gd name="connsiteX6" fmla="*/ 8634 w 1914736"/>
                  <a:gd name="connsiteY6" fmla="*/ 711445 h 720080"/>
                  <a:gd name="connsiteX7" fmla="*/ 0 w 1914736"/>
                  <a:gd name="connsiteY7" fmla="*/ 690599 h 720080"/>
                  <a:gd name="connsiteX8" fmla="*/ 0 w 1914736"/>
                  <a:gd name="connsiteY8" fmla="*/ 29480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736" h="720080">
                    <a:moveTo>
                      <a:pt x="0" y="29480"/>
                    </a:moveTo>
                    <a:cubicBezTo>
                      <a:pt x="0" y="21661"/>
                      <a:pt x="3106" y="14163"/>
                      <a:pt x="8635" y="8634"/>
                    </a:cubicBezTo>
                    <a:cubicBezTo>
                      <a:pt x="14164" y="3105"/>
                      <a:pt x="21662" y="0"/>
                      <a:pt x="29481" y="0"/>
                    </a:cubicBezTo>
                    <a:lnTo>
                      <a:pt x="1914736" y="0"/>
                    </a:lnTo>
                    <a:cubicBezTo>
                      <a:pt x="1569180" y="131494"/>
                      <a:pt x="1387854" y="395359"/>
                      <a:pt x="1224137" y="720079"/>
                    </a:cubicBezTo>
                    <a:lnTo>
                      <a:pt x="29480" y="720080"/>
                    </a:lnTo>
                    <a:cubicBezTo>
                      <a:pt x="21661" y="720080"/>
                      <a:pt x="14163" y="716974"/>
                      <a:pt x="8634" y="711445"/>
                    </a:cubicBezTo>
                    <a:cubicBezTo>
                      <a:pt x="3105" y="705916"/>
                      <a:pt x="0" y="698418"/>
                      <a:pt x="0" y="690599"/>
                    </a:cubicBezTo>
                    <a:lnTo>
                      <a:pt x="0" y="29480"/>
                    </a:lnTo>
                    <a:close/>
                  </a:path>
                </a:pathLst>
              </a:custGeom>
              <a:solidFill>
                <a:sysClr val="window" lastClr="FFFFFF">
                  <a:alpha val="20000"/>
                </a:sysClr>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smtClean="0">
                  <a:ln>
                    <a:noFill/>
                  </a:ln>
                  <a:solidFill>
                    <a:prstClr val="white"/>
                  </a:solidFill>
                  <a:effectLst/>
                  <a:uLnTx/>
                  <a:uFillTx/>
                  <a:latin typeface="Dinmed"/>
                  <a:ea typeface="-윤고딕130"/>
                  <a:cs typeface="+mn-cs"/>
                </a:endParaRPr>
              </a:p>
            </p:txBody>
          </p:sp>
        </p:grpSp>
        <p:sp>
          <p:nvSpPr>
            <p:cNvPr id="27" name="TextBox 26"/>
            <p:cNvSpPr txBox="1"/>
            <p:nvPr/>
          </p:nvSpPr>
          <p:spPr>
            <a:xfrm>
              <a:off x="524858" y="1457525"/>
              <a:ext cx="7931833" cy="338554"/>
            </a:xfrm>
            <a:prstGeom prst="rect">
              <a:avLst/>
            </a:prstGeom>
            <a:noFill/>
          </p:spPr>
          <p:txBody>
            <a:bodyPr wrap="square" rtlCol="0" anchor="ctr">
              <a:spAutoFit/>
            </a:bodyPr>
            <a:lstStyle/>
            <a:p>
              <a:pPr lvl="0"/>
              <a:r>
                <a:rPr kumimoji="0" lang="en-US" altLang="ko-KR" sz="1600" kern="0" smtClean="0">
                  <a:ln>
                    <a:solidFill>
                      <a:prstClr val="white">
                        <a:alpha val="5000"/>
                      </a:prstClr>
                    </a:solidFill>
                  </a:ln>
                  <a:solidFill>
                    <a:schemeClr val="bg1"/>
                  </a:solidFill>
                  <a:effectLst>
                    <a:outerShdw blurRad="266700" dir="2700000" algn="tl" rotWithShape="0">
                      <a:prstClr val="black">
                        <a:alpha val="66000"/>
                      </a:prstClr>
                    </a:outerShdw>
                  </a:effectLst>
                  <a:latin typeface="HY견고딕" pitchFamily="18" charset="-127"/>
                  <a:ea typeface="HY견고딕" pitchFamily="18" charset="-127"/>
                </a:rPr>
                <a:t>GE</a:t>
              </a:r>
              <a:r>
                <a:rPr kumimoji="0" lang="ko-KR" altLang="en-US" sz="1600" kern="0" smtClean="0">
                  <a:ln>
                    <a:solidFill>
                      <a:prstClr val="white">
                        <a:alpha val="5000"/>
                      </a:prstClr>
                    </a:solidFill>
                  </a:ln>
                  <a:solidFill>
                    <a:schemeClr val="bg1"/>
                  </a:solidFill>
                  <a:effectLst>
                    <a:outerShdw blurRad="266700" dir="2700000" algn="tl" rotWithShape="0">
                      <a:prstClr val="black">
                        <a:alpha val="66000"/>
                      </a:prstClr>
                    </a:outerShdw>
                  </a:effectLst>
                  <a:latin typeface="HY견고딕" pitchFamily="18" charset="-127"/>
                  <a:ea typeface="HY견고딕" pitchFamily="18" charset="-127"/>
                </a:rPr>
                <a:t>의 산업 인터넷</a:t>
              </a:r>
              <a:r>
                <a:rPr kumimoji="0" lang="en-US" altLang="ko-KR" sz="1600" kern="0" smtClean="0">
                  <a:ln>
                    <a:solidFill>
                      <a:prstClr val="white">
                        <a:alpha val="5000"/>
                      </a:prstClr>
                    </a:solidFill>
                  </a:ln>
                  <a:solidFill>
                    <a:schemeClr val="bg1"/>
                  </a:solidFill>
                  <a:effectLst>
                    <a:outerShdw blurRad="266700" dir="2700000" algn="tl" rotWithShape="0">
                      <a:prstClr val="black">
                        <a:alpha val="66000"/>
                      </a:prstClr>
                    </a:outerShdw>
                  </a:effectLst>
                  <a:latin typeface="HY견고딕" pitchFamily="18" charset="-127"/>
                  <a:ea typeface="HY견고딕" pitchFamily="18" charset="-127"/>
                </a:rPr>
                <a:t>(Industrial Internet)</a:t>
              </a:r>
              <a:endParaRPr kumimoji="0" lang="ko-KR" altLang="en-US" sz="1600" kern="0" dirty="0">
                <a:ln>
                  <a:solidFill>
                    <a:prstClr val="white">
                      <a:alpha val="5000"/>
                    </a:prstClr>
                  </a:solidFill>
                </a:ln>
                <a:solidFill>
                  <a:schemeClr val="bg1"/>
                </a:solidFill>
                <a:effectLst>
                  <a:outerShdw blurRad="266700" dir="2700000" algn="tl" rotWithShape="0">
                    <a:prstClr val="black">
                      <a:alpha val="66000"/>
                    </a:prstClr>
                  </a:outerShdw>
                </a:effectLst>
                <a:latin typeface="HY견고딕" pitchFamily="18" charset="-127"/>
                <a:ea typeface="HY견고딕" pitchFamily="18" charset="-127"/>
              </a:endParaRPr>
            </a:p>
          </p:txBody>
        </p:sp>
      </p:grpSp>
      <p:sp>
        <p:nvSpPr>
          <p:cNvPr id="31" name="직사각형 30"/>
          <p:cNvSpPr/>
          <p:nvPr/>
        </p:nvSpPr>
        <p:spPr>
          <a:xfrm>
            <a:off x="1643042" y="5786454"/>
            <a:ext cx="7358114" cy="500066"/>
          </a:xfrm>
          <a:prstGeom prst="rect">
            <a:avLst/>
          </a:prstGeom>
          <a:solidFill>
            <a:schemeClr val="bg1">
              <a:lumMod val="75000"/>
              <a:alpha val="49000"/>
            </a:schemeClr>
          </a:solidFill>
          <a:ln>
            <a:no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r>
              <a:rPr lang="en-US" altLang="ko-KR" sz="1050" smtClean="0">
                <a:solidFill>
                  <a:schemeClr val="tx1"/>
                </a:solidFill>
              </a:rPr>
              <a:t>“</a:t>
            </a:r>
            <a:r>
              <a:rPr lang="ko-KR" altLang="en-US" sz="1050" smtClean="0">
                <a:solidFill>
                  <a:schemeClr val="tx1"/>
                </a:solidFill>
              </a:rPr>
              <a:t>어젯밤 잠들 때는 산업재 기업이었지만</a:t>
            </a:r>
            <a:r>
              <a:rPr lang="en-US" altLang="ko-KR" sz="1050" smtClean="0">
                <a:solidFill>
                  <a:schemeClr val="tx1"/>
                </a:solidFill>
              </a:rPr>
              <a:t>, </a:t>
            </a:r>
            <a:r>
              <a:rPr lang="ko-KR" altLang="en-US" sz="1050" smtClean="0">
                <a:solidFill>
                  <a:schemeClr val="tx1"/>
                </a:solidFill>
              </a:rPr>
              <a:t>오늘 아침 일어나면 소프트웨어 및 빅데이터 분석 기업이 되어 있을 것이다</a:t>
            </a:r>
            <a:r>
              <a:rPr lang="en-US" altLang="ko-KR" sz="1050" smtClean="0">
                <a:solidFill>
                  <a:schemeClr val="tx1"/>
                </a:solidFill>
              </a:rPr>
              <a:t>”</a:t>
            </a:r>
          </a:p>
          <a:p>
            <a:pPr algn="r"/>
            <a:r>
              <a:rPr lang="en-US" altLang="ko-KR" sz="1050" i="1" smtClean="0">
                <a:solidFill>
                  <a:schemeClr val="tx1"/>
                </a:solidFill>
              </a:rPr>
              <a:t>Jeff Immelt, GE Chairman &amp; CEO</a:t>
            </a:r>
            <a:endParaRPr lang="en-US" altLang="ko-KR" sz="1050" i="1" dirty="0">
              <a:solidFill>
                <a:schemeClr val="tx1"/>
              </a:solidFill>
            </a:endParaRPr>
          </a:p>
        </p:txBody>
      </p:sp>
      <p:sp>
        <p:nvSpPr>
          <p:cNvPr id="33" name="직사각형 32"/>
          <p:cNvSpPr/>
          <p:nvPr/>
        </p:nvSpPr>
        <p:spPr>
          <a:xfrm>
            <a:off x="6000760" y="1500174"/>
            <a:ext cx="3071834" cy="2428892"/>
          </a:xfrm>
          <a:prstGeom prst="rect">
            <a:avLst/>
          </a:prstGeom>
          <a:solidFill>
            <a:schemeClr val="bg1">
              <a:lumMod val="75000"/>
              <a:alpha val="49000"/>
            </a:schemeClr>
          </a:solidFill>
          <a:ln>
            <a:no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endParaRPr lang="en-US" altLang="ko-KR" sz="1000" b="1" dirty="0">
              <a:solidFill>
                <a:prstClr val="black"/>
              </a:solidFill>
              <a:latin typeface="+mn-ea"/>
            </a:endParaRPr>
          </a:p>
          <a:p>
            <a:endParaRPr lang="en-US" altLang="ko-KR" sz="1000" b="1" dirty="0">
              <a:solidFill>
                <a:prstClr val="black"/>
              </a:solidFill>
              <a:latin typeface="+mn-ea"/>
            </a:endParaRPr>
          </a:p>
          <a:p>
            <a:endParaRPr lang="en-US" altLang="ko-KR" sz="1000" b="1" dirty="0">
              <a:solidFill>
                <a:prstClr val="black"/>
              </a:solidFill>
              <a:latin typeface="+mn-ea"/>
            </a:endParaRPr>
          </a:p>
          <a:p>
            <a:endParaRPr lang="en-US" altLang="ko-KR" sz="1000" b="1" dirty="0">
              <a:solidFill>
                <a:prstClr val="black"/>
              </a:solidFill>
              <a:latin typeface="+mn-ea"/>
            </a:endParaRPr>
          </a:p>
        </p:txBody>
      </p:sp>
      <p:pic>
        <p:nvPicPr>
          <p:cNvPr id="34" name="Picture 69" descr="공"/>
          <p:cNvPicPr>
            <a:picLocks noChangeAspect="1" noChangeArrowheads="1"/>
          </p:cNvPicPr>
          <p:nvPr/>
        </p:nvPicPr>
        <p:blipFill>
          <a:blip r:embed="rId3" cstate="print">
            <a:lum bright="-6000" contrast="36000"/>
            <a:extLst>
              <a:ext uri="{28A0092B-C50C-407E-A947-70E740481C1C}">
                <a14:useLocalDpi xmlns:a14="http://schemas.microsoft.com/office/drawing/2010/main" val="0"/>
              </a:ext>
            </a:extLst>
          </a:blip>
          <a:srcRect/>
          <a:stretch>
            <a:fillRect/>
          </a:stretch>
        </p:blipFill>
        <p:spPr bwMode="auto">
          <a:xfrm>
            <a:off x="6084000" y="1644175"/>
            <a:ext cx="152373" cy="144000"/>
          </a:xfrm>
          <a:prstGeom prst="rect">
            <a:avLst/>
          </a:prstGeom>
          <a:noFill/>
          <a:extLst>
            <a:ext uri="{909E8E84-426E-40DD-AFC4-6F175D3DCCD1}">
              <a14:hiddenFill xmlns:a14="http://schemas.microsoft.com/office/drawing/2010/main">
                <a:solidFill>
                  <a:schemeClr val="hlink"/>
                </a:solidFill>
              </a14:hiddenFill>
            </a:ext>
          </a:extLst>
        </p:spPr>
      </p:pic>
      <p:sp>
        <p:nvSpPr>
          <p:cNvPr id="35" name="직사각형 34"/>
          <p:cNvSpPr/>
          <p:nvPr/>
        </p:nvSpPr>
        <p:spPr>
          <a:xfrm>
            <a:off x="6215074" y="1571612"/>
            <a:ext cx="2786082" cy="2277547"/>
          </a:xfrm>
          <a:prstGeom prst="rect">
            <a:avLst/>
          </a:prstGeom>
        </p:spPr>
        <p:txBody>
          <a:bodyPr wrap="square">
            <a:spAutoFit/>
          </a:bodyPr>
          <a:lstStyle/>
          <a:p>
            <a:pPr algn="just">
              <a:spcAft>
                <a:spcPts val="300"/>
              </a:spcAft>
            </a:pPr>
            <a:r>
              <a:rPr lang="ko-KR" altLang="en-US" sz="1200" b="1" dirty="0" smtClean="0">
                <a:ln>
                  <a:solidFill>
                    <a:schemeClr val="tx1">
                      <a:lumMod val="65000"/>
                      <a:lumOff val="35000"/>
                      <a:alpha val="0"/>
                    </a:schemeClr>
                  </a:solidFill>
                </a:ln>
                <a:solidFill>
                  <a:srgbClr val="192761"/>
                </a:solidFill>
                <a:latin typeface="+mn-ea"/>
                <a:ea typeface="+mn-ea"/>
              </a:rPr>
              <a:t>산업 인터넷을 캐치프레이즈로 데이터 분석의 힘을 통해 생산성 혁명의 원동력 확보</a:t>
            </a:r>
            <a:endParaRPr lang="en-US" altLang="ko-KR" sz="1200" b="1" dirty="0" smtClean="0">
              <a:ln>
                <a:solidFill>
                  <a:schemeClr val="tx1">
                    <a:lumMod val="65000"/>
                    <a:lumOff val="35000"/>
                    <a:alpha val="0"/>
                  </a:schemeClr>
                </a:solidFill>
              </a:ln>
              <a:solidFill>
                <a:srgbClr val="192761"/>
              </a:solidFill>
              <a:latin typeface="+mn-ea"/>
              <a:ea typeface="+mn-ea"/>
            </a:endParaRPr>
          </a:p>
          <a:p>
            <a:pPr algn="just">
              <a:spcAft>
                <a:spcPts val="300"/>
              </a:spcAft>
            </a:pPr>
            <a:endParaRPr lang="en-US" altLang="ko-KR" sz="1200" b="1" dirty="0" smtClean="0">
              <a:ln>
                <a:solidFill>
                  <a:schemeClr val="tx1">
                    <a:lumMod val="65000"/>
                    <a:lumOff val="35000"/>
                    <a:alpha val="0"/>
                  </a:schemeClr>
                </a:solidFill>
              </a:ln>
              <a:solidFill>
                <a:srgbClr val="192761"/>
              </a:solidFill>
              <a:latin typeface="+mn-ea"/>
              <a:ea typeface="+mn-ea"/>
            </a:endParaRPr>
          </a:p>
          <a:p>
            <a:pPr algn="just">
              <a:spcAft>
                <a:spcPts val="300"/>
              </a:spcAft>
            </a:pPr>
            <a:r>
              <a:rPr lang="ko-KR" altLang="en-US" sz="1200" b="1" dirty="0" smtClean="0">
                <a:ln>
                  <a:solidFill>
                    <a:schemeClr val="tx1">
                      <a:lumMod val="65000"/>
                      <a:lumOff val="35000"/>
                      <a:alpha val="0"/>
                    </a:schemeClr>
                  </a:solidFill>
                </a:ln>
                <a:solidFill>
                  <a:srgbClr val="192761"/>
                </a:solidFill>
                <a:latin typeface="+mn-ea"/>
                <a:ea typeface="+mn-ea"/>
              </a:rPr>
              <a:t>고객들에게 산업 생산성 향상으로 보다 더 스마트한 </a:t>
            </a:r>
            <a:r>
              <a:rPr lang="en-US" altLang="ko-KR" sz="1200" b="1" dirty="0" smtClean="0">
                <a:ln>
                  <a:solidFill>
                    <a:schemeClr val="tx1">
                      <a:lumMod val="65000"/>
                      <a:lumOff val="35000"/>
                      <a:alpha val="0"/>
                    </a:schemeClr>
                  </a:solidFill>
                </a:ln>
                <a:solidFill>
                  <a:srgbClr val="192761"/>
                </a:solidFill>
                <a:latin typeface="+mn-ea"/>
                <a:ea typeface="+mn-ea"/>
              </a:rPr>
              <a:t>Factory</a:t>
            </a:r>
            <a:r>
              <a:rPr lang="ko-KR" altLang="en-US" sz="1200" b="1" dirty="0" smtClean="0">
                <a:ln>
                  <a:solidFill>
                    <a:schemeClr val="tx1">
                      <a:lumMod val="65000"/>
                      <a:lumOff val="35000"/>
                      <a:alpha val="0"/>
                    </a:schemeClr>
                  </a:solidFill>
                </a:ln>
                <a:solidFill>
                  <a:srgbClr val="192761"/>
                </a:solidFill>
                <a:latin typeface="+mn-ea"/>
                <a:ea typeface="+mn-ea"/>
              </a:rPr>
              <a:t>를 구현할 수 있도록 자사의 </a:t>
            </a:r>
            <a:r>
              <a:rPr lang="en-US" altLang="ko-KR" sz="1200" b="1" dirty="0" smtClean="0">
                <a:ln>
                  <a:solidFill>
                    <a:schemeClr val="tx1">
                      <a:lumMod val="65000"/>
                      <a:lumOff val="35000"/>
                      <a:alpha val="0"/>
                    </a:schemeClr>
                  </a:solidFill>
                </a:ln>
                <a:solidFill>
                  <a:srgbClr val="192761"/>
                </a:solidFill>
                <a:latin typeface="+mn-ea"/>
                <a:ea typeface="+mn-ea"/>
              </a:rPr>
              <a:t>IT </a:t>
            </a:r>
            <a:r>
              <a:rPr lang="ko-KR" altLang="en-US" sz="1200" b="1" dirty="0">
                <a:ln>
                  <a:solidFill>
                    <a:schemeClr val="tx1">
                      <a:lumMod val="65000"/>
                      <a:lumOff val="35000"/>
                      <a:alpha val="0"/>
                    </a:schemeClr>
                  </a:solidFill>
                </a:ln>
                <a:solidFill>
                  <a:srgbClr val="192761"/>
                </a:solidFill>
                <a:latin typeface="+mn-ea"/>
                <a:ea typeface="+mn-ea"/>
              </a:rPr>
              <a:t>역</a:t>
            </a:r>
            <a:r>
              <a:rPr lang="ko-KR" altLang="en-US" sz="1200" b="1" dirty="0" smtClean="0">
                <a:ln>
                  <a:solidFill>
                    <a:schemeClr val="tx1">
                      <a:lumMod val="65000"/>
                      <a:lumOff val="35000"/>
                      <a:alpha val="0"/>
                    </a:schemeClr>
                  </a:solidFill>
                </a:ln>
                <a:solidFill>
                  <a:srgbClr val="192761"/>
                </a:solidFill>
                <a:latin typeface="+mn-ea"/>
                <a:ea typeface="+mn-ea"/>
              </a:rPr>
              <a:t>량을 대폭 강화하기 위해 </a:t>
            </a:r>
            <a:r>
              <a:rPr lang="en-US" altLang="ko-KR" sz="1200" b="1" dirty="0" smtClean="0">
                <a:ln>
                  <a:solidFill>
                    <a:schemeClr val="tx1">
                      <a:lumMod val="65000"/>
                      <a:lumOff val="35000"/>
                      <a:alpha val="0"/>
                    </a:schemeClr>
                  </a:solidFill>
                </a:ln>
                <a:solidFill>
                  <a:srgbClr val="192761"/>
                </a:solidFill>
                <a:latin typeface="+mn-ea"/>
                <a:ea typeface="+mn-ea"/>
              </a:rPr>
              <a:t>GE </a:t>
            </a:r>
            <a:r>
              <a:rPr lang="ko-KR" altLang="en-US" sz="1200" b="1" dirty="0" smtClean="0">
                <a:ln>
                  <a:solidFill>
                    <a:schemeClr val="tx1">
                      <a:lumMod val="65000"/>
                      <a:lumOff val="35000"/>
                      <a:alpha val="0"/>
                    </a:schemeClr>
                  </a:solidFill>
                </a:ln>
                <a:solidFill>
                  <a:srgbClr val="192761"/>
                </a:solidFill>
                <a:latin typeface="+mn-ea"/>
                <a:ea typeface="+mn-ea"/>
              </a:rPr>
              <a:t>소프트웨어 별도 설립</a:t>
            </a:r>
            <a:endParaRPr lang="en-US" altLang="ko-KR" sz="1200" b="1" dirty="0" smtClean="0">
              <a:ln>
                <a:solidFill>
                  <a:schemeClr val="tx1">
                    <a:lumMod val="65000"/>
                    <a:lumOff val="35000"/>
                    <a:alpha val="0"/>
                  </a:schemeClr>
                </a:solidFill>
              </a:ln>
              <a:solidFill>
                <a:srgbClr val="192761"/>
              </a:solidFill>
              <a:latin typeface="+mn-ea"/>
              <a:ea typeface="+mn-ea"/>
            </a:endParaRPr>
          </a:p>
          <a:p>
            <a:pPr algn="just">
              <a:spcAft>
                <a:spcPts val="300"/>
              </a:spcAft>
            </a:pPr>
            <a:endParaRPr lang="en-US" altLang="ko-KR" sz="1200" b="1" dirty="0" smtClean="0">
              <a:ln>
                <a:solidFill>
                  <a:schemeClr val="tx1">
                    <a:lumMod val="65000"/>
                    <a:lumOff val="35000"/>
                    <a:alpha val="0"/>
                  </a:schemeClr>
                </a:solidFill>
              </a:ln>
              <a:solidFill>
                <a:srgbClr val="192761"/>
              </a:solidFill>
              <a:latin typeface="+mn-ea"/>
              <a:ea typeface="+mn-ea"/>
            </a:endParaRPr>
          </a:p>
          <a:p>
            <a:pPr algn="just">
              <a:spcAft>
                <a:spcPts val="300"/>
              </a:spcAft>
            </a:pPr>
            <a:r>
              <a:rPr lang="en-US" altLang="ko-KR" sz="1200" b="1" dirty="0" smtClean="0">
                <a:ln>
                  <a:solidFill>
                    <a:schemeClr val="tx1">
                      <a:lumMod val="65000"/>
                      <a:lumOff val="35000"/>
                      <a:alpha val="0"/>
                    </a:schemeClr>
                  </a:solidFill>
                </a:ln>
                <a:solidFill>
                  <a:srgbClr val="192761"/>
                </a:solidFill>
                <a:latin typeface="+mn-ea"/>
                <a:ea typeface="+mn-ea"/>
              </a:rPr>
              <a:t>‘</a:t>
            </a:r>
            <a:r>
              <a:rPr lang="en-US" altLang="ko-KR" sz="1200" b="1" dirty="0" err="1" smtClean="0">
                <a:ln>
                  <a:solidFill>
                    <a:schemeClr val="tx1">
                      <a:lumMod val="65000"/>
                      <a:lumOff val="35000"/>
                      <a:alpha val="0"/>
                    </a:schemeClr>
                  </a:solidFill>
                </a:ln>
                <a:solidFill>
                  <a:srgbClr val="192761"/>
                </a:solidFill>
                <a:latin typeface="+mn-ea"/>
                <a:ea typeface="+mn-ea"/>
              </a:rPr>
              <a:t>Predix</a:t>
            </a:r>
            <a:r>
              <a:rPr lang="en-US" altLang="ko-KR" sz="1200" b="1" dirty="0" smtClean="0">
                <a:ln>
                  <a:solidFill>
                    <a:schemeClr val="tx1">
                      <a:lumMod val="65000"/>
                      <a:lumOff val="35000"/>
                      <a:alpha val="0"/>
                    </a:schemeClr>
                  </a:solidFill>
                </a:ln>
                <a:solidFill>
                  <a:srgbClr val="192761"/>
                </a:solidFill>
                <a:latin typeface="+mn-ea"/>
                <a:ea typeface="+mn-ea"/>
              </a:rPr>
              <a:t>’</a:t>
            </a:r>
            <a:r>
              <a:rPr lang="ko-KR" altLang="en-US" sz="1200" b="1" dirty="0" smtClean="0">
                <a:ln>
                  <a:solidFill>
                    <a:schemeClr val="tx1">
                      <a:lumMod val="65000"/>
                      <a:lumOff val="35000"/>
                      <a:alpha val="0"/>
                    </a:schemeClr>
                  </a:solidFill>
                </a:ln>
                <a:solidFill>
                  <a:srgbClr val="192761"/>
                </a:solidFill>
                <a:latin typeface="+mn-ea"/>
                <a:ea typeface="+mn-ea"/>
              </a:rPr>
              <a:t>라는 </a:t>
            </a:r>
            <a:r>
              <a:rPr lang="ko-KR" altLang="en-US" sz="1200" b="1" dirty="0" err="1" smtClean="0">
                <a:ln>
                  <a:solidFill>
                    <a:schemeClr val="tx1">
                      <a:lumMod val="65000"/>
                      <a:lumOff val="35000"/>
                      <a:alpha val="0"/>
                    </a:schemeClr>
                  </a:solidFill>
                </a:ln>
                <a:solidFill>
                  <a:srgbClr val="192761"/>
                </a:solidFill>
                <a:latin typeface="+mn-ea"/>
                <a:ea typeface="+mn-ea"/>
              </a:rPr>
              <a:t>빅데이터</a:t>
            </a:r>
            <a:r>
              <a:rPr lang="ko-KR" altLang="en-US" sz="1200" b="1" dirty="0" smtClean="0">
                <a:ln>
                  <a:solidFill>
                    <a:schemeClr val="tx1">
                      <a:lumMod val="65000"/>
                      <a:lumOff val="35000"/>
                      <a:alpha val="0"/>
                    </a:schemeClr>
                  </a:solidFill>
                </a:ln>
                <a:solidFill>
                  <a:srgbClr val="192761"/>
                </a:solidFill>
                <a:latin typeface="+mn-ea"/>
                <a:ea typeface="+mn-ea"/>
              </a:rPr>
              <a:t> 분석 플랫폼 개발</a:t>
            </a:r>
            <a:endParaRPr lang="en-US" altLang="ko-KR" sz="1200" b="1" dirty="0" smtClean="0">
              <a:ln>
                <a:solidFill>
                  <a:schemeClr val="tx1">
                    <a:lumMod val="65000"/>
                    <a:lumOff val="35000"/>
                    <a:alpha val="0"/>
                  </a:schemeClr>
                </a:solidFill>
              </a:ln>
              <a:solidFill>
                <a:srgbClr val="192761"/>
              </a:solidFill>
              <a:latin typeface="+mn-ea"/>
              <a:ea typeface="+mn-ea"/>
            </a:endParaRPr>
          </a:p>
        </p:txBody>
      </p:sp>
      <p:pic>
        <p:nvPicPr>
          <p:cNvPr id="41" name="Picture 69" descr="공"/>
          <p:cNvPicPr>
            <a:picLocks noChangeAspect="1" noChangeArrowheads="1"/>
          </p:cNvPicPr>
          <p:nvPr/>
        </p:nvPicPr>
        <p:blipFill>
          <a:blip r:embed="rId3" cstate="print">
            <a:lum bright="-6000" contrast="36000"/>
            <a:extLst>
              <a:ext uri="{28A0092B-C50C-407E-A947-70E740481C1C}">
                <a14:useLocalDpi xmlns:a14="http://schemas.microsoft.com/office/drawing/2010/main" val="0"/>
              </a:ext>
            </a:extLst>
          </a:blip>
          <a:srcRect/>
          <a:stretch>
            <a:fillRect/>
          </a:stretch>
        </p:blipFill>
        <p:spPr bwMode="auto">
          <a:xfrm>
            <a:off x="6084000" y="2448000"/>
            <a:ext cx="152373" cy="144000"/>
          </a:xfrm>
          <a:prstGeom prst="rect">
            <a:avLst/>
          </a:prstGeom>
          <a:noFill/>
          <a:extLst>
            <a:ext uri="{909E8E84-426E-40DD-AFC4-6F175D3DCCD1}">
              <a14:hiddenFill xmlns:a14="http://schemas.microsoft.com/office/drawing/2010/main">
                <a:solidFill>
                  <a:schemeClr val="hlink"/>
                </a:solidFill>
              </a14:hiddenFill>
            </a:ext>
          </a:extLst>
        </p:spPr>
      </p:pic>
      <p:pic>
        <p:nvPicPr>
          <p:cNvPr id="42" name="Picture 69" descr="공"/>
          <p:cNvPicPr>
            <a:picLocks noChangeAspect="1" noChangeArrowheads="1"/>
          </p:cNvPicPr>
          <p:nvPr/>
        </p:nvPicPr>
        <p:blipFill>
          <a:blip r:embed="rId3" cstate="print">
            <a:lum bright="-6000" contrast="36000"/>
            <a:extLst>
              <a:ext uri="{28A0092B-C50C-407E-A947-70E740481C1C}">
                <a14:useLocalDpi xmlns:a14="http://schemas.microsoft.com/office/drawing/2010/main" val="0"/>
              </a:ext>
            </a:extLst>
          </a:blip>
          <a:srcRect/>
          <a:stretch>
            <a:fillRect/>
          </a:stretch>
        </p:blipFill>
        <p:spPr bwMode="auto">
          <a:xfrm>
            <a:off x="6084000" y="3456000"/>
            <a:ext cx="152373" cy="144000"/>
          </a:xfrm>
          <a:prstGeom prst="rect">
            <a:avLst/>
          </a:prstGeom>
          <a:noFill/>
          <a:extLst>
            <a:ext uri="{909E8E84-426E-40DD-AFC4-6F175D3DCCD1}">
              <a14:hiddenFill xmlns:a14="http://schemas.microsoft.com/office/drawing/2010/main">
                <a:solidFill>
                  <a:schemeClr val="hlink"/>
                </a:solidFill>
              </a14:hiddenFill>
            </a:ext>
          </a:extLst>
        </p:spPr>
      </p:pic>
      <p:pic>
        <p:nvPicPr>
          <p:cNvPr id="43"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65029" y="3929066"/>
            <a:ext cx="3036127" cy="178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27760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0"/>
          </p:nvPr>
        </p:nvSpPr>
        <p:spPr>
          <a:noFill/>
          <a:ln w="9525">
            <a:noFill/>
            <a:miter lim="800000"/>
            <a:headEnd/>
            <a:tailEnd/>
          </a:ln>
        </p:spPr>
        <p:txBody>
          <a:bodyPr vert="horz" wrap="square" lIns="91440" tIns="45720" rIns="91440" bIns="45720" numCol="1" anchor="ctr" anchorCtr="0" compatLnSpc="1">
            <a:prstTxWarp prst="textNoShape">
              <a:avLst/>
            </a:prstTxWarp>
            <a:noAutofit/>
          </a:bodyPr>
          <a:lstStyle/>
          <a:p>
            <a:r>
              <a:rPr lang="ko-KR" altLang="en-US" sz="2400" smtClean="0"/>
              <a:t>빅데이터 분석 활용 사례</a:t>
            </a:r>
            <a:r>
              <a:rPr lang="en-US" altLang="ko-KR" sz="2400" smtClean="0"/>
              <a:t>2 – </a:t>
            </a:r>
            <a:r>
              <a:rPr lang="ko-KR" altLang="en-US" sz="2400" smtClean="0"/>
              <a:t>빅데이터 기반 금융 상품 제안</a:t>
            </a:r>
            <a:endParaRPr lang="ko-KR" altLang="en-US" sz="2400" dirty="0"/>
          </a:p>
        </p:txBody>
      </p:sp>
      <p:grpSp>
        <p:nvGrpSpPr>
          <p:cNvPr id="3" name="그룹 62"/>
          <p:cNvGrpSpPr/>
          <p:nvPr/>
        </p:nvGrpSpPr>
        <p:grpSpPr>
          <a:xfrm>
            <a:off x="71406" y="2357430"/>
            <a:ext cx="4357718" cy="3857652"/>
            <a:chOff x="241996" y="3960157"/>
            <a:chExt cx="2513211" cy="2190983"/>
          </a:xfrm>
        </p:grpSpPr>
        <p:sp>
          <p:nvSpPr>
            <p:cNvPr id="70" name="AutoShape 1286"/>
            <p:cNvSpPr>
              <a:spLocks noChangeArrowheads="1"/>
            </p:cNvSpPr>
            <p:nvPr/>
          </p:nvSpPr>
          <p:spPr bwMode="auto">
            <a:xfrm>
              <a:off x="249953" y="3960157"/>
              <a:ext cx="2501086" cy="2190983"/>
            </a:xfrm>
            <a:prstGeom prst="roundRect">
              <a:avLst>
                <a:gd name="adj" fmla="val 4380"/>
              </a:avLst>
            </a:prstGeom>
            <a:solidFill>
              <a:srgbClr val="0F5EB5"/>
            </a:solidFill>
            <a:ln w="9525" algn="ctr">
              <a:solidFill>
                <a:srgbClr val="062478"/>
              </a:solidFill>
              <a:round/>
              <a:headEnd/>
              <a:tailEnd/>
            </a:ln>
            <a:effectLst>
              <a:outerShdw dist="17961" dir="2700000" algn="ctr" rotWithShape="0">
                <a:srgbClr val="4D4D4D"/>
              </a:outerShdw>
            </a:effectLst>
          </p:spPr>
          <p:txBody>
            <a:bodyPr lIns="0" tIns="0" rIns="0" bIns="0" anchor="ctr"/>
            <a:lstStyle/>
            <a:p>
              <a:pPr marL="85725" indent="-85725" algn="l" latinLnBrk="0">
                <a:lnSpc>
                  <a:spcPct val="150000"/>
                </a:lnSpc>
              </a:pPr>
              <a:endParaRPr lang="ko-KR" altLang="ko-KR" sz="1400" b="1">
                <a:solidFill>
                  <a:schemeClr val="bg1"/>
                </a:solidFill>
                <a:latin typeface="+mn-ea"/>
                <a:ea typeface="+mn-ea"/>
              </a:endParaRPr>
            </a:p>
          </p:txBody>
        </p:sp>
        <p:sp>
          <p:nvSpPr>
            <p:cNvPr id="71" name="AutoShape 1287"/>
            <p:cNvSpPr>
              <a:spLocks noChangeArrowheads="1"/>
            </p:cNvSpPr>
            <p:nvPr/>
          </p:nvSpPr>
          <p:spPr bwMode="auto">
            <a:xfrm>
              <a:off x="263463" y="3977922"/>
              <a:ext cx="2470277" cy="152433"/>
            </a:xfrm>
            <a:prstGeom prst="roundRect">
              <a:avLst>
                <a:gd name="adj" fmla="val 50000"/>
              </a:avLst>
            </a:prstGeom>
            <a:gradFill rotWithShape="1">
              <a:gsLst>
                <a:gs pos="0">
                  <a:srgbClr val="62A6F8"/>
                </a:gs>
                <a:gs pos="100000">
                  <a:srgbClr val="0F5EB5"/>
                </a:gs>
              </a:gsLst>
              <a:lin ang="5400000" scaled="1"/>
            </a:gradFill>
            <a:ln>
              <a:noFill/>
            </a:ln>
            <a:effectLst/>
            <a:extLst>
              <a:ext uri="{91240B29-F687-4F45-9708-019B960494DF}">
                <a14:hiddenLine xmlns:a14="http://schemas.microsoft.com/office/drawing/2010/main" w="28575" algn="ctr">
                  <a:solidFill>
                    <a:srgbClr val="00285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lgn="l"/>
              <a:endParaRPr lang="ko-KR" altLang="en-US" sz="1600" b="1">
                <a:solidFill>
                  <a:schemeClr val="bg1"/>
                </a:solidFill>
                <a:latin typeface="+mn-ea"/>
                <a:ea typeface="+mn-ea"/>
              </a:endParaRPr>
            </a:p>
          </p:txBody>
        </p:sp>
        <p:sp>
          <p:nvSpPr>
            <p:cNvPr id="72" name="Rectangle 1290"/>
            <p:cNvSpPr>
              <a:spLocks noChangeArrowheads="1"/>
            </p:cNvSpPr>
            <p:nvPr/>
          </p:nvSpPr>
          <p:spPr bwMode="auto">
            <a:xfrm>
              <a:off x="241996" y="4042783"/>
              <a:ext cx="2513211" cy="471970"/>
            </a:xfrm>
            <a:prstGeom prst="rect">
              <a:avLst/>
            </a:prstGeom>
            <a:noFill/>
            <a:ln>
              <a:noFill/>
            </a:ln>
            <a:effectLst>
              <a:outerShdw dist="17961" dir="2700000" algn="ctr" rotWithShape="0">
                <a:srgbClr val="003366"/>
              </a:outerShdw>
            </a:effectLst>
            <a:extLst>
              <a:ext uri="{909E8E84-426E-40DD-AFC4-6F175D3DCCD1}">
                <a14:hiddenFill xmlns:a14="http://schemas.microsoft.com/office/drawing/2010/main">
                  <a:gradFill rotWithShape="1">
                    <a:gsLst>
                      <a:gs pos="0">
                        <a:srgbClr val="35734A">
                          <a:gamma/>
                          <a:tint val="60784"/>
                          <a:invGamma/>
                        </a:srgbClr>
                      </a:gs>
                      <a:gs pos="100000">
                        <a:srgbClr val="35734A"/>
                      </a:gs>
                    </a:gsLst>
                    <a:lin ang="5400000" scaled="1"/>
                  </a:gradFill>
                </a14:hiddenFill>
              </a:ext>
              <a:ext uri="{91240B29-F687-4F45-9708-019B960494DF}">
                <a14:hiddenLine xmlns:a14="http://schemas.microsoft.com/office/drawing/2010/main" w="28575" algn="ctr">
                  <a:solidFill>
                    <a:srgbClr val="002850"/>
                  </a:solidFill>
                  <a:miter lim="800000"/>
                  <a:headEnd/>
                  <a:tailEnd/>
                </a14:hiddenLine>
              </a:ext>
            </a:extLst>
          </p:spPr>
          <p:txBody>
            <a:bodyPr wrap="square" lIns="0" tIns="0" rIns="0" bIns="0" anchor="ctr">
              <a:spAutoFit/>
            </a:bodyPr>
            <a:lstStyle/>
            <a:p>
              <a:pPr algn="l"/>
              <a:endParaRPr lang="ko-KR" altLang="en-US" sz="1600" b="1" dirty="0">
                <a:solidFill>
                  <a:schemeClr val="bg1"/>
                </a:solidFill>
                <a:latin typeface="+mn-ea"/>
                <a:ea typeface="+mn-ea"/>
              </a:endParaRPr>
            </a:p>
          </p:txBody>
        </p:sp>
      </p:grpSp>
      <p:sp>
        <p:nvSpPr>
          <p:cNvPr id="73" name="모서리가 둥근 직사각형 72"/>
          <p:cNvSpPr/>
          <p:nvPr/>
        </p:nvSpPr>
        <p:spPr>
          <a:xfrm>
            <a:off x="214283" y="2500306"/>
            <a:ext cx="4071965" cy="35719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그룹 18"/>
          <p:cNvGrpSpPr/>
          <p:nvPr/>
        </p:nvGrpSpPr>
        <p:grpSpPr>
          <a:xfrm>
            <a:off x="357158" y="928670"/>
            <a:ext cx="8429684" cy="471846"/>
            <a:chOff x="395536" y="1385518"/>
            <a:chExt cx="8496944" cy="471846"/>
          </a:xfrm>
        </p:grpSpPr>
        <p:grpSp>
          <p:nvGrpSpPr>
            <p:cNvPr id="5" name="그룹 200"/>
            <p:cNvGrpSpPr/>
            <p:nvPr/>
          </p:nvGrpSpPr>
          <p:grpSpPr>
            <a:xfrm>
              <a:off x="395536" y="1385518"/>
              <a:ext cx="8496944" cy="471846"/>
              <a:chOff x="-1085098" y="4293096"/>
              <a:chExt cx="5193516" cy="374484"/>
            </a:xfrm>
          </p:grpSpPr>
          <p:sp>
            <p:nvSpPr>
              <p:cNvPr id="28" name="AutoShape 153"/>
              <p:cNvSpPr>
                <a:spLocks noChangeArrowheads="1"/>
              </p:cNvSpPr>
              <p:nvPr/>
            </p:nvSpPr>
            <p:spPr bwMode="auto">
              <a:xfrm>
                <a:off x="-1085098" y="4293096"/>
                <a:ext cx="5193516" cy="369336"/>
              </a:xfrm>
              <a:prstGeom prst="roundRect">
                <a:avLst>
                  <a:gd name="adj" fmla="val 5890"/>
                </a:avLst>
              </a:prstGeom>
              <a:gradFill flip="none" rotWithShape="1">
                <a:gsLst>
                  <a:gs pos="0">
                    <a:srgbClr val="D6ECFF">
                      <a:lumMod val="50000"/>
                      <a:shade val="30000"/>
                      <a:satMod val="115000"/>
                    </a:srgbClr>
                  </a:gs>
                  <a:gs pos="50000">
                    <a:srgbClr val="D6ECFF">
                      <a:lumMod val="50000"/>
                      <a:shade val="67500"/>
                      <a:satMod val="115000"/>
                    </a:srgbClr>
                  </a:gs>
                  <a:gs pos="100000">
                    <a:srgbClr val="D6ECFF">
                      <a:lumMod val="50000"/>
                      <a:shade val="100000"/>
                      <a:satMod val="115000"/>
                    </a:srgbClr>
                  </a:gs>
                </a:gsLst>
                <a:lin ang="16200000" scaled="1"/>
                <a:tileRect/>
              </a:gradFill>
              <a:ln w="25400">
                <a:solidFill>
                  <a:sysClr val="window" lastClr="FFFFFF"/>
                </a:solidFill>
                <a:round/>
                <a:headEnd/>
                <a:tailEnd/>
              </a:ln>
              <a:effectLst>
                <a:outerShdw blurRad="127000" dir="2700000" algn="tl" rotWithShape="0">
                  <a:srgbClr val="D6ECFF">
                    <a:lumMod val="25000"/>
                    <a:alpha val="40000"/>
                  </a:srgbClr>
                </a:outerShdw>
              </a:effectLst>
            </p:spPr>
            <p:txBody>
              <a:bodyPr wrap="none" tIns="108000" anchor="ctr" anchorCtr="0">
                <a:scene3d>
                  <a:camera prst="orthographicFront"/>
                  <a:lightRig rig="threePt" dir="t"/>
                </a:scene3d>
                <a:sp3d extrusionH="57150" contourW="31750">
                  <a:bevelT w="0" prst="coolSlant"/>
                </a:sp3d>
              </a:bodyPr>
              <a:lstStyle/>
              <a:p>
                <a:pPr marL="0" marR="0" lvl="0" indent="-180975" defTabSz="914400" eaLnBrk="1" fontAlgn="auto" latinLnBrk="0" hangingPunct="1">
                  <a:lnSpc>
                    <a:spcPct val="80000"/>
                  </a:lnSpc>
                  <a:spcBef>
                    <a:spcPts val="0"/>
                  </a:spcBef>
                  <a:spcAft>
                    <a:spcPts val="0"/>
                  </a:spcAft>
                  <a:buClr>
                    <a:srgbClr val="FFFFFF"/>
                  </a:buClr>
                  <a:buSzTx/>
                  <a:buFontTx/>
                  <a:buNone/>
                  <a:tabLst/>
                  <a:defRPr/>
                </a:pPr>
                <a:endParaRPr kumimoji="0" lang="ko-KR" altLang="en-US" kern="0" dirty="0">
                  <a:ln>
                    <a:solidFill>
                      <a:prstClr val="white">
                        <a:alpha val="5000"/>
                      </a:prstClr>
                    </a:solidFill>
                  </a:ln>
                  <a:solidFill>
                    <a:srgbClr val="FFFF00"/>
                  </a:solidFill>
                  <a:effectLst>
                    <a:outerShdw blurRad="266700" dir="2700000" algn="tl" rotWithShape="0">
                      <a:prstClr val="black">
                        <a:alpha val="66000"/>
                      </a:prstClr>
                    </a:outerShdw>
                  </a:effectLst>
                  <a:latin typeface="HY견고딕" pitchFamily="18" charset="-127"/>
                  <a:ea typeface="HY견고딕" pitchFamily="18" charset="-127"/>
                </a:endParaRPr>
              </a:p>
            </p:txBody>
          </p:sp>
          <p:sp>
            <p:nvSpPr>
              <p:cNvPr id="29" name="자유형 204"/>
              <p:cNvSpPr/>
              <p:nvPr/>
            </p:nvSpPr>
            <p:spPr>
              <a:xfrm>
                <a:off x="-1085098" y="4293512"/>
                <a:ext cx="1483862" cy="374068"/>
              </a:xfrm>
              <a:custGeom>
                <a:avLst/>
                <a:gdLst>
                  <a:gd name="connsiteX0" fmla="*/ 0 w 1944216"/>
                  <a:gd name="connsiteY0" fmla="*/ 29480 h 720080"/>
                  <a:gd name="connsiteX1" fmla="*/ 8635 w 1944216"/>
                  <a:gd name="connsiteY1" fmla="*/ 8634 h 720080"/>
                  <a:gd name="connsiteX2" fmla="*/ 29481 w 1944216"/>
                  <a:gd name="connsiteY2" fmla="*/ 0 h 720080"/>
                  <a:gd name="connsiteX3" fmla="*/ 1914736 w 1944216"/>
                  <a:gd name="connsiteY3" fmla="*/ 0 h 720080"/>
                  <a:gd name="connsiteX4" fmla="*/ 1935582 w 1944216"/>
                  <a:gd name="connsiteY4" fmla="*/ 8635 h 720080"/>
                  <a:gd name="connsiteX5" fmla="*/ 1944216 w 1944216"/>
                  <a:gd name="connsiteY5" fmla="*/ 29481 h 720080"/>
                  <a:gd name="connsiteX6" fmla="*/ 1944216 w 1944216"/>
                  <a:gd name="connsiteY6" fmla="*/ 690600 h 720080"/>
                  <a:gd name="connsiteX7" fmla="*/ 1935582 w 1944216"/>
                  <a:gd name="connsiteY7" fmla="*/ 711446 h 720080"/>
                  <a:gd name="connsiteX8" fmla="*/ 1914736 w 1944216"/>
                  <a:gd name="connsiteY8" fmla="*/ 720080 h 720080"/>
                  <a:gd name="connsiteX9" fmla="*/ 29480 w 1944216"/>
                  <a:gd name="connsiteY9" fmla="*/ 720080 h 720080"/>
                  <a:gd name="connsiteX10" fmla="*/ 8634 w 1944216"/>
                  <a:gd name="connsiteY10" fmla="*/ 711445 h 720080"/>
                  <a:gd name="connsiteX11" fmla="*/ 0 w 1944216"/>
                  <a:gd name="connsiteY11" fmla="*/ 690599 h 720080"/>
                  <a:gd name="connsiteX12" fmla="*/ 0 w 1944216"/>
                  <a:gd name="connsiteY12" fmla="*/ 29480 h 720080"/>
                  <a:gd name="connsiteX0" fmla="*/ 0 w 1944216"/>
                  <a:gd name="connsiteY0" fmla="*/ 135945 h 914200"/>
                  <a:gd name="connsiteX1" fmla="*/ 8635 w 1944216"/>
                  <a:gd name="connsiteY1" fmla="*/ 115099 h 914200"/>
                  <a:gd name="connsiteX2" fmla="*/ 29481 w 1944216"/>
                  <a:gd name="connsiteY2" fmla="*/ 106465 h 914200"/>
                  <a:gd name="connsiteX3" fmla="*/ 1914736 w 1944216"/>
                  <a:gd name="connsiteY3" fmla="*/ 106465 h 914200"/>
                  <a:gd name="connsiteX4" fmla="*/ 1935582 w 1944216"/>
                  <a:gd name="connsiteY4" fmla="*/ 115100 h 914200"/>
                  <a:gd name="connsiteX5" fmla="*/ 1944216 w 1944216"/>
                  <a:gd name="connsiteY5" fmla="*/ 797065 h 914200"/>
                  <a:gd name="connsiteX6" fmla="*/ 1935582 w 1944216"/>
                  <a:gd name="connsiteY6" fmla="*/ 817911 h 914200"/>
                  <a:gd name="connsiteX7" fmla="*/ 1914736 w 1944216"/>
                  <a:gd name="connsiteY7" fmla="*/ 826545 h 914200"/>
                  <a:gd name="connsiteX8" fmla="*/ 29480 w 1944216"/>
                  <a:gd name="connsiteY8" fmla="*/ 826545 h 914200"/>
                  <a:gd name="connsiteX9" fmla="*/ 8634 w 1944216"/>
                  <a:gd name="connsiteY9" fmla="*/ 817910 h 914200"/>
                  <a:gd name="connsiteX10" fmla="*/ 0 w 1944216"/>
                  <a:gd name="connsiteY10" fmla="*/ 797064 h 914200"/>
                  <a:gd name="connsiteX11" fmla="*/ 0 w 1944216"/>
                  <a:gd name="connsiteY11" fmla="*/ 135945 h 914200"/>
                  <a:gd name="connsiteX0" fmla="*/ 0 w 2233859"/>
                  <a:gd name="connsiteY0" fmla="*/ 29480 h 809174"/>
                  <a:gd name="connsiteX1" fmla="*/ 8635 w 2233859"/>
                  <a:gd name="connsiteY1" fmla="*/ 8634 h 809174"/>
                  <a:gd name="connsiteX2" fmla="*/ 29481 w 2233859"/>
                  <a:gd name="connsiteY2" fmla="*/ 0 h 809174"/>
                  <a:gd name="connsiteX3" fmla="*/ 1914736 w 2233859"/>
                  <a:gd name="connsiteY3" fmla="*/ 0 h 809174"/>
                  <a:gd name="connsiteX4" fmla="*/ 1944216 w 2233859"/>
                  <a:gd name="connsiteY4" fmla="*/ 690600 h 809174"/>
                  <a:gd name="connsiteX5" fmla="*/ 1935582 w 2233859"/>
                  <a:gd name="connsiteY5" fmla="*/ 711446 h 809174"/>
                  <a:gd name="connsiteX6" fmla="*/ 1914736 w 2233859"/>
                  <a:gd name="connsiteY6" fmla="*/ 720080 h 809174"/>
                  <a:gd name="connsiteX7" fmla="*/ 29480 w 2233859"/>
                  <a:gd name="connsiteY7" fmla="*/ 720080 h 809174"/>
                  <a:gd name="connsiteX8" fmla="*/ 8634 w 2233859"/>
                  <a:gd name="connsiteY8" fmla="*/ 711445 h 809174"/>
                  <a:gd name="connsiteX9" fmla="*/ 0 w 2233859"/>
                  <a:gd name="connsiteY9" fmla="*/ 690599 h 809174"/>
                  <a:gd name="connsiteX10" fmla="*/ 0 w 2233859"/>
                  <a:gd name="connsiteY10" fmla="*/ 29480 h 809174"/>
                  <a:gd name="connsiteX0" fmla="*/ 0 w 2232420"/>
                  <a:gd name="connsiteY0" fmla="*/ 29480 h 720080"/>
                  <a:gd name="connsiteX1" fmla="*/ 8635 w 2232420"/>
                  <a:gd name="connsiteY1" fmla="*/ 8634 h 720080"/>
                  <a:gd name="connsiteX2" fmla="*/ 29481 w 2232420"/>
                  <a:gd name="connsiteY2" fmla="*/ 0 h 720080"/>
                  <a:gd name="connsiteX3" fmla="*/ 1914736 w 2232420"/>
                  <a:gd name="connsiteY3" fmla="*/ 0 h 720080"/>
                  <a:gd name="connsiteX4" fmla="*/ 1935582 w 2232420"/>
                  <a:gd name="connsiteY4" fmla="*/ 711446 h 720080"/>
                  <a:gd name="connsiteX5" fmla="*/ 1914736 w 2232420"/>
                  <a:gd name="connsiteY5" fmla="*/ 720080 h 720080"/>
                  <a:gd name="connsiteX6" fmla="*/ 29480 w 2232420"/>
                  <a:gd name="connsiteY6" fmla="*/ 720080 h 720080"/>
                  <a:gd name="connsiteX7" fmla="*/ 8634 w 2232420"/>
                  <a:gd name="connsiteY7" fmla="*/ 711445 h 720080"/>
                  <a:gd name="connsiteX8" fmla="*/ 0 w 2232420"/>
                  <a:gd name="connsiteY8" fmla="*/ 690599 h 720080"/>
                  <a:gd name="connsiteX9" fmla="*/ 0 w 2232420"/>
                  <a:gd name="connsiteY9"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914736 w 2228945"/>
                  <a:gd name="connsiteY4" fmla="*/ 720080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224137 w 2228945"/>
                  <a:gd name="connsiteY4" fmla="*/ 720079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2228945"/>
                  <a:gd name="connsiteY0" fmla="*/ 29480 h 720080"/>
                  <a:gd name="connsiteX1" fmla="*/ 8635 w 2228945"/>
                  <a:gd name="connsiteY1" fmla="*/ 8634 h 720080"/>
                  <a:gd name="connsiteX2" fmla="*/ 29481 w 2228945"/>
                  <a:gd name="connsiteY2" fmla="*/ 0 h 720080"/>
                  <a:gd name="connsiteX3" fmla="*/ 1914736 w 2228945"/>
                  <a:gd name="connsiteY3" fmla="*/ 0 h 720080"/>
                  <a:gd name="connsiteX4" fmla="*/ 1224137 w 2228945"/>
                  <a:gd name="connsiteY4" fmla="*/ 720079 h 720080"/>
                  <a:gd name="connsiteX5" fmla="*/ 29480 w 2228945"/>
                  <a:gd name="connsiteY5" fmla="*/ 720080 h 720080"/>
                  <a:gd name="connsiteX6" fmla="*/ 8634 w 2228945"/>
                  <a:gd name="connsiteY6" fmla="*/ 711445 h 720080"/>
                  <a:gd name="connsiteX7" fmla="*/ 0 w 2228945"/>
                  <a:gd name="connsiteY7" fmla="*/ 690599 h 720080"/>
                  <a:gd name="connsiteX8" fmla="*/ 0 w 2228945"/>
                  <a:gd name="connsiteY8" fmla="*/ 29480 h 720080"/>
                  <a:gd name="connsiteX0" fmla="*/ 0 w 1914736"/>
                  <a:gd name="connsiteY0" fmla="*/ 29480 h 720080"/>
                  <a:gd name="connsiteX1" fmla="*/ 8635 w 1914736"/>
                  <a:gd name="connsiteY1" fmla="*/ 8634 h 720080"/>
                  <a:gd name="connsiteX2" fmla="*/ 29481 w 1914736"/>
                  <a:gd name="connsiteY2" fmla="*/ 0 h 720080"/>
                  <a:gd name="connsiteX3" fmla="*/ 1914736 w 1914736"/>
                  <a:gd name="connsiteY3" fmla="*/ 0 h 720080"/>
                  <a:gd name="connsiteX4" fmla="*/ 1224137 w 1914736"/>
                  <a:gd name="connsiteY4" fmla="*/ 720079 h 720080"/>
                  <a:gd name="connsiteX5" fmla="*/ 29480 w 1914736"/>
                  <a:gd name="connsiteY5" fmla="*/ 720080 h 720080"/>
                  <a:gd name="connsiteX6" fmla="*/ 8634 w 1914736"/>
                  <a:gd name="connsiteY6" fmla="*/ 711445 h 720080"/>
                  <a:gd name="connsiteX7" fmla="*/ 0 w 1914736"/>
                  <a:gd name="connsiteY7" fmla="*/ 690599 h 720080"/>
                  <a:gd name="connsiteX8" fmla="*/ 0 w 1914736"/>
                  <a:gd name="connsiteY8" fmla="*/ 29480 h 720080"/>
                  <a:gd name="connsiteX0" fmla="*/ 0 w 1914736"/>
                  <a:gd name="connsiteY0" fmla="*/ 29480 h 720080"/>
                  <a:gd name="connsiteX1" fmla="*/ 8635 w 1914736"/>
                  <a:gd name="connsiteY1" fmla="*/ 8634 h 720080"/>
                  <a:gd name="connsiteX2" fmla="*/ 29481 w 1914736"/>
                  <a:gd name="connsiteY2" fmla="*/ 0 h 720080"/>
                  <a:gd name="connsiteX3" fmla="*/ 1914736 w 1914736"/>
                  <a:gd name="connsiteY3" fmla="*/ 0 h 720080"/>
                  <a:gd name="connsiteX4" fmla="*/ 1224137 w 1914736"/>
                  <a:gd name="connsiteY4" fmla="*/ 720079 h 720080"/>
                  <a:gd name="connsiteX5" fmla="*/ 29480 w 1914736"/>
                  <a:gd name="connsiteY5" fmla="*/ 720080 h 720080"/>
                  <a:gd name="connsiteX6" fmla="*/ 8634 w 1914736"/>
                  <a:gd name="connsiteY6" fmla="*/ 711445 h 720080"/>
                  <a:gd name="connsiteX7" fmla="*/ 0 w 1914736"/>
                  <a:gd name="connsiteY7" fmla="*/ 690599 h 720080"/>
                  <a:gd name="connsiteX8" fmla="*/ 0 w 1914736"/>
                  <a:gd name="connsiteY8" fmla="*/ 29480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736" h="720080">
                    <a:moveTo>
                      <a:pt x="0" y="29480"/>
                    </a:moveTo>
                    <a:cubicBezTo>
                      <a:pt x="0" y="21661"/>
                      <a:pt x="3106" y="14163"/>
                      <a:pt x="8635" y="8634"/>
                    </a:cubicBezTo>
                    <a:cubicBezTo>
                      <a:pt x="14164" y="3105"/>
                      <a:pt x="21662" y="0"/>
                      <a:pt x="29481" y="0"/>
                    </a:cubicBezTo>
                    <a:lnTo>
                      <a:pt x="1914736" y="0"/>
                    </a:lnTo>
                    <a:cubicBezTo>
                      <a:pt x="1569180" y="131494"/>
                      <a:pt x="1387854" y="395359"/>
                      <a:pt x="1224137" y="720079"/>
                    </a:cubicBezTo>
                    <a:lnTo>
                      <a:pt x="29480" y="720080"/>
                    </a:lnTo>
                    <a:cubicBezTo>
                      <a:pt x="21661" y="720080"/>
                      <a:pt x="14163" y="716974"/>
                      <a:pt x="8634" y="711445"/>
                    </a:cubicBezTo>
                    <a:cubicBezTo>
                      <a:pt x="3105" y="705916"/>
                      <a:pt x="0" y="698418"/>
                      <a:pt x="0" y="690599"/>
                    </a:cubicBezTo>
                    <a:lnTo>
                      <a:pt x="0" y="29480"/>
                    </a:lnTo>
                    <a:close/>
                  </a:path>
                </a:pathLst>
              </a:custGeom>
              <a:solidFill>
                <a:sysClr val="window" lastClr="FFFFFF">
                  <a:alpha val="20000"/>
                </a:sysClr>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smtClean="0">
                  <a:ln>
                    <a:noFill/>
                  </a:ln>
                  <a:solidFill>
                    <a:prstClr val="white"/>
                  </a:solidFill>
                  <a:effectLst/>
                  <a:uLnTx/>
                  <a:uFillTx/>
                  <a:latin typeface="Dinmed"/>
                  <a:ea typeface="-윤고딕130"/>
                  <a:cs typeface="+mn-cs"/>
                </a:endParaRPr>
              </a:p>
            </p:txBody>
          </p:sp>
        </p:grpSp>
        <p:sp>
          <p:nvSpPr>
            <p:cNvPr id="27" name="TextBox 26"/>
            <p:cNvSpPr txBox="1"/>
            <p:nvPr/>
          </p:nvSpPr>
          <p:spPr>
            <a:xfrm>
              <a:off x="524858" y="1457525"/>
              <a:ext cx="7931833" cy="338554"/>
            </a:xfrm>
            <a:prstGeom prst="rect">
              <a:avLst/>
            </a:prstGeom>
            <a:noFill/>
          </p:spPr>
          <p:txBody>
            <a:bodyPr wrap="square" rtlCol="0" anchor="ctr">
              <a:spAutoFit/>
            </a:bodyPr>
            <a:lstStyle/>
            <a:p>
              <a:pPr lvl="0"/>
              <a:r>
                <a:rPr kumimoji="0" lang="en-US" altLang="ko-KR" sz="1600" kern="0" smtClean="0">
                  <a:ln>
                    <a:solidFill>
                      <a:prstClr val="white">
                        <a:alpha val="5000"/>
                      </a:prstClr>
                    </a:solidFill>
                  </a:ln>
                  <a:solidFill>
                    <a:schemeClr val="bg1"/>
                  </a:solidFill>
                  <a:effectLst>
                    <a:outerShdw blurRad="266700" dir="2700000" algn="tl" rotWithShape="0">
                      <a:prstClr val="black">
                        <a:alpha val="66000"/>
                      </a:prstClr>
                    </a:outerShdw>
                  </a:effectLst>
                  <a:latin typeface="HY견고딕" pitchFamily="18" charset="-127"/>
                  <a:ea typeface="HY견고딕" pitchFamily="18" charset="-127"/>
                </a:rPr>
                <a:t>Bank of America</a:t>
              </a:r>
              <a:endParaRPr kumimoji="0" lang="ko-KR" altLang="en-US" sz="1600" kern="0" dirty="0">
                <a:ln>
                  <a:solidFill>
                    <a:prstClr val="white">
                      <a:alpha val="5000"/>
                    </a:prstClr>
                  </a:solidFill>
                </a:ln>
                <a:solidFill>
                  <a:schemeClr val="bg1"/>
                </a:solidFill>
                <a:effectLst>
                  <a:outerShdw blurRad="266700" dir="2700000" algn="tl" rotWithShape="0">
                    <a:prstClr val="black">
                      <a:alpha val="66000"/>
                    </a:prstClr>
                  </a:outerShdw>
                </a:effectLst>
                <a:latin typeface="HY견고딕" pitchFamily="18" charset="-127"/>
                <a:ea typeface="HY견고딕" pitchFamily="18" charset="-127"/>
              </a:endParaRPr>
            </a:p>
          </p:txBody>
        </p:sp>
      </p:grpSp>
      <p:sp>
        <p:nvSpPr>
          <p:cNvPr id="33" name="직사각형 32"/>
          <p:cNvSpPr/>
          <p:nvPr/>
        </p:nvSpPr>
        <p:spPr>
          <a:xfrm>
            <a:off x="357158" y="1500174"/>
            <a:ext cx="8715436" cy="642942"/>
          </a:xfrm>
          <a:prstGeom prst="rect">
            <a:avLst/>
          </a:prstGeom>
          <a:solidFill>
            <a:schemeClr val="bg1">
              <a:lumMod val="75000"/>
              <a:alpha val="49000"/>
            </a:schemeClr>
          </a:solidFill>
          <a:ln>
            <a:noFill/>
          </a:ln>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endParaRPr lang="en-US" altLang="ko-KR" sz="1000" b="1" dirty="0">
              <a:solidFill>
                <a:prstClr val="black"/>
              </a:solidFill>
              <a:latin typeface="+mn-ea"/>
            </a:endParaRPr>
          </a:p>
          <a:p>
            <a:endParaRPr lang="en-US" altLang="ko-KR" sz="1000" b="1" dirty="0">
              <a:solidFill>
                <a:prstClr val="black"/>
              </a:solidFill>
              <a:latin typeface="+mn-ea"/>
            </a:endParaRPr>
          </a:p>
          <a:p>
            <a:endParaRPr lang="en-US" altLang="ko-KR" sz="1000" b="1" dirty="0">
              <a:solidFill>
                <a:prstClr val="black"/>
              </a:solidFill>
              <a:latin typeface="+mn-ea"/>
            </a:endParaRPr>
          </a:p>
          <a:p>
            <a:endParaRPr lang="en-US" altLang="ko-KR" sz="1000" b="1" dirty="0">
              <a:solidFill>
                <a:prstClr val="black"/>
              </a:solidFill>
              <a:latin typeface="+mn-ea"/>
            </a:endParaRPr>
          </a:p>
        </p:txBody>
      </p:sp>
      <p:pic>
        <p:nvPicPr>
          <p:cNvPr id="34" name="Picture 69" descr="공"/>
          <p:cNvPicPr>
            <a:picLocks noChangeAspect="1" noChangeArrowheads="1"/>
          </p:cNvPicPr>
          <p:nvPr/>
        </p:nvPicPr>
        <p:blipFill>
          <a:blip r:embed="rId2" cstate="print">
            <a:lum bright="-6000" contrast="36000"/>
            <a:extLst>
              <a:ext uri="{28A0092B-C50C-407E-A947-70E740481C1C}">
                <a14:useLocalDpi xmlns:a14="http://schemas.microsoft.com/office/drawing/2010/main" val="0"/>
              </a:ext>
            </a:extLst>
          </a:blip>
          <a:srcRect/>
          <a:stretch>
            <a:fillRect/>
          </a:stretch>
        </p:blipFill>
        <p:spPr bwMode="auto">
          <a:xfrm>
            <a:off x="468000" y="1644175"/>
            <a:ext cx="152373" cy="144000"/>
          </a:xfrm>
          <a:prstGeom prst="rect">
            <a:avLst/>
          </a:prstGeom>
          <a:noFill/>
          <a:extLst>
            <a:ext uri="{909E8E84-426E-40DD-AFC4-6F175D3DCCD1}">
              <a14:hiddenFill xmlns:a14="http://schemas.microsoft.com/office/drawing/2010/main">
                <a:solidFill>
                  <a:schemeClr val="hlink"/>
                </a:solidFill>
              </a14:hiddenFill>
            </a:ext>
          </a:extLst>
        </p:spPr>
      </p:pic>
      <p:sp>
        <p:nvSpPr>
          <p:cNvPr id="35" name="직사각형 34"/>
          <p:cNvSpPr/>
          <p:nvPr/>
        </p:nvSpPr>
        <p:spPr>
          <a:xfrm>
            <a:off x="642910" y="1571612"/>
            <a:ext cx="8358246" cy="461665"/>
          </a:xfrm>
          <a:prstGeom prst="rect">
            <a:avLst/>
          </a:prstGeom>
        </p:spPr>
        <p:txBody>
          <a:bodyPr wrap="square">
            <a:spAutoFit/>
          </a:bodyPr>
          <a:lstStyle/>
          <a:p>
            <a:pPr algn="just">
              <a:spcAft>
                <a:spcPts val="300"/>
              </a:spcAft>
            </a:pPr>
            <a:r>
              <a:rPr lang="ko-KR" altLang="en-US" sz="1200" b="1" smtClean="0">
                <a:ln>
                  <a:solidFill>
                    <a:schemeClr val="tx1">
                      <a:lumMod val="65000"/>
                      <a:lumOff val="35000"/>
                      <a:alpha val="0"/>
                    </a:schemeClr>
                  </a:solidFill>
                </a:ln>
                <a:solidFill>
                  <a:srgbClr val="192761"/>
                </a:solidFill>
                <a:latin typeface="+mn-ea"/>
                <a:ea typeface="+mn-ea"/>
              </a:rPr>
              <a:t>고객 상호작용 및 모든 채널을 이용해 고객을 이해하고</a:t>
            </a:r>
            <a:r>
              <a:rPr lang="en-US" altLang="ko-KR" sz="1200" b="1" smtClean="0">
                <a:ln>
                  <a:solidFill>
                    <a:schemeClr val="tx1">
                      <a:lumMod val="65000"/>
                      <a:lumOff val="35000"/>
                      <a:alpha val="0"/>
                    </a:schemeClr>
                  </a:solidFill>
                </a:ln>
                <a:solidFill>
                  <a:srgbClr val="192761"/>
                </a:solidFill>
                <a:latin typeface="+mn-ea"/>
                <a:ea typeface="+mn-ea"/>
              </a:rPr>
              <a:t>, </a:t>
            </a:r>
            <a:r>
              <a:rPr lang="ko-KR" altLang="en-US" sz="1200" b="1" smtClean="0">
                <a:ln>
                  <a:solidFill>
                    <a:schemeClr val="tx1">
                      <a:lumMod val="65000"/>
                      <a:lumOff val="35000"/>
                      <a:alpha val="0"/>
                    </a:schemeClr>
                  </a:solidFill>
                </a:ln>
                <a:solidFill>
                  <a:srgbClr val="192761"/>
                </a:solidFill>
                <a:latin typeface="+mn-ea"/>
                <a:ea typeface="+mn-ea"/>
              </a:rPr>
              <a:t>체계적으로 정의된 고객 세그먼트를 대상으로 다양한 금융 상품 제안</a:t>
            </a:r>
            <a:endParaRPr lang="en-US" altLang="ko-KR" sz="1200" b="1" smtClean="0">
              <a:ln>
                <a:solidFill>
                  <a:schemeClr val="tx1">
                    <a:lumMod val="65000"/>
                    <a:lumOff val="35000"/>
                    <a:alpha val="0"/>
                  </a:schemeClr>
                </a:solidFill>
              </a:ln>
              <a:solidFill>
                <a:srgbClr val="192761"/>
              </a:solidFill>
              <a:latin typeface="+mn-ea"/>
              <a:ea typeface="+mn-ea"/>
            </a:endParaRPr>
          </a:p>
        </p:txBody>
      </p:sp>
      <p:pic>
        <p:nvPicPr>
          <p:cNvPr id="21" name="그림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523" y="2545080"/>
            <a:ext cx="3322320" cy="883920"/>
          </a:xfrm>
          <a:prstGeom prst="rect">
            <a:avLst/>
          </a:prstGeom>
        </p:spPr>
      </p:pic>
      <p:pic>
        <p:nvPicPr>
          <p:cNvPr id="22" name="그림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523" y="3169805"/>
            <a:ext cx="3558849" cy="2522439"/>
          </a:xfrm>
          <a:prstGeom prst="rect">
            <a:avLst/>
          </a:prstGeom>
        </p:spPr>
      </p:pic>
      <p:sp>
        <p:nvSpPr>
          <p:cNvPr id="23" name="TextBox 18"/>
          <p:cNvSpPr txBox="1"/>
          <p:nvPr/>
        </p:nvSpPr>
        <p:spPr>
          <a:xfrm>
            <a:off x="1085671" y="5739158"/>
            <a:ext cx="2111475" cy="261610"/>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altLang="en-US" sz="1100" dirty="0" smtClean="0">
                <a:latin typeface="Arial Black" panose="020B0A04020102020204" pitchFamily="34" charset="0"/>
              </a:rPr>
              <a:t>고객과의 상호작용 신경망분석</a:t>
            </a:r>
            <a:endParaRPr lang="ko-KR" altLang="en-US" sz="1100" dirty="0">
              <a:latin typeface="Arial Black" panose="020B0A04020102020204" pitchFamily="34" charset="0"/>
            </a:endParaRPr>
          </a:p>
        </p:txBody>
      </p:sp>
      <p:sp>
        <p:nvSpPr>
          <p:cNvPr id="24" name="직사각형 23"/>
          <p:cNvSpPr/>
          <p:nvPr/>
        </p:nvSpPr>
        <p:spPr>
          <a:xfrm>
            <a:off x="5107908" y="3160544"/>
            <a:ext cx="3893248" cy="461665"/>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altLang="en-US" sz="1200" b="1" dirty="0">
                <a:solidFill>
                  <a:schemeClr val="accent5">
                    <a:lumMod val="75000"/>
                  </a:schemeClr>
                </a:solidFill>
              </a:rPr>
              <a:t>가입자 유치비용은 빅데이터 </a:t>
            </a:r>
            <a:r>
              <a:rPr lang="en-US" altLang="ko-KR" sz="1200" b="1" dirty="0" smtClean="0">
                <a:solidFill>
                  <a:schemeClr val="accent5">
                    <a:lumMod val="75000"/>
                  </a:schemeClr>
                </a:solidFill>
              </a:rPr>
              <a:t>BI</a:t>
            </a:r>
            <a:r>
              <a:rPr lang="ko-KR" altLang="en-US" sz="1200" b="1" dirty="0" smtClean="0">
                <a:solidFill>
                  <a:schemeClr val="accent5">
                    <a:lumMod val="75000"/>
                  </a:schemeClr>
                </a:solidFill>
              </a:rPr>
              <a:t> </a:t>
            </a:r>
            <a:r>
              <a:rPr lang="ko-KR" altLang="en-US" sz="1200" b="1" dirty="0">
                <a:solidFill>
                  <a:schemeClr val="accent5">
                    <a:lumMod val="75000"/>
                  </a:schemeClr>
                </a:solidFill>
              </a:rPr>
              <a:t>도입 전에 비해 </a:t>
            </a:r>
            <a:r>
              <a:rPr lang="en-US" altLang="ko-KR" sz="1200" b="1" dirty="0">
                <a:solidFill>
                  <a:schemeClr val="accent5">
                    <a:lumMod val="75000"/>
                  </a:schemeClr>
                </a:solidFill>
              </a:rPr>
              <a:t>25% </a:t>
            </a:r>
            <a:r>
              <a:rPr lang="ko-KR" altLang="en-US" sz="1200" b="1" dirty="0" smtClean="0">
                <a:solidFill>
                  <a:schemeClr val="accent5">
                    <a:lumMod val="75000"/>
                  </a:schemeClr>
                </a:solidFill>
              </a:rPr>
              <a:t>절감</a:t>
            </a:r>
            <a:endParaRPr lang="en-US" altLang="ko-KR" sz="1200" b="1" dirty="0" smtClean="0">
              <a:solidFill>
                <a:schemeClr val="accent5">
                  <a:lumMod val="75000"/>
                </a:schemeClr>
              </a:solidFill>
            </a:endParaRPr>
          </a:p>
        </p:txBody>
      </p:sp>
      <p:sp>
        <p:nvSpPr>
          <p:cNvPr id="25" name="직사각형 24"/>
          <p:cNvSpPr/>
          <p:nvPr/>
        </p:nvSpPr>
        <p:spPr>
          <a:xfrm>
            <a:off x="5035454" y="4443259"/>
            <a:ext cx="2877711" cy="276999"/>
          </a:xfrm>
          <a:prstGeom prst="rect">
            <a:avLst/>
          </a:prstGeom>
        </p:spPr>
        <p:txBody>
          <a:bodyPr wrap="non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altLang="en-US" sz="1200" b="1" dirty="0">
                <a:solidFill>
                  <a:schemeClr val="accent5">
                    <a:lumMod val="75000"/>
                  </a:schemeClr>
                </a:solidFill>
              </a:rPr>
              <a:t>고객당 수익성도 </a:t>
            </a:r>
            <a:r>
              <a:rPr lang="en-US" altLang="ko-KR" sz="1200" b="1" dirty="0">
                <a:solidFill>
                  <a:schemeClr val="accent5">
                    <a:lumMod val="75000"/>
                  </a:schemeClr>
                </a:solidFill>
              </a:rPr>
              <a:t>12%</a:t>
            </a:r>
            <a:r>
              <a:rPr lang="ko-KR" altLang="en-US" sz="1200" b="1" dirty="0">
                <a:solidFill>
                  <a:schemeClr val="accent5">
                    <a:lumMod val="75000"/>
                  </a:schemeClr>
                </a:solidFill>
              </a:rPr>
              <a:t>에서 </a:t>
            </a:r>
            <a:r>
              <a:rPr lang="en-US" altLang="ko-KR" sz="1200" b="1" dirty="0">
                <a:solidFill>
                  <a:schemeClr val="accent5">
                    <a:lumMod val="75000"/>
                  </a:schemeClr>
                </a:solidFill>
              </a:rPr>
              <a:t>18%</a:t>
            </a:r>
            <a:r>
              <a:rPr lang="ko-KR" altLang="en-US" sz="1200" b="1" dirty="0">
                <a:solidFill>
                  <a:schemeClr val="accent5">
                    <a:lumMod val="75000"/>
                  </a:schemeClr>
                </a:solidFill>
              </a:rPr>
              <a:t>로 증가</a:t>
            </a:r>
          </a:p>
        </p:txBody>
      </p:sp>
      <p:sp>
        <p:nvSpPr>
          <p:cNvPr id="26" name="직사각형 25"/>
          <p:cNvSpPr/>
          <p:nvPr/>
        </p:nvSpPr>
        <p:spPr>
          <a:xfrm>
            <a:off x="5107908" y="2643182"/>
            <a:ext cx="1852599" cy="424463"/>
          </a:xfrm>
          <a:prstGeom prst="rect">
            <a:avLst/>
          </a:prstGeom>
          <a:solidFill>
            <a:srgbClr val="0070C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1400" b="1" dirty="0" smtClean="0"/>
              <a:t>비용절</a:t>
            </a:r>
            <a:r>
              <a:rPr lang="ko-KR" altLang="en-US" sz="1400" b="1" dirty="0"/>
              <a:t>감</a:t>
            </a:r>
          </a:p>
        </p:txBody>
      </p:sp>
      <p:sp>
        <p:nvSpPr>
          <p:cNvPr id="30" name="직사각형 29"/>
          <p:cNvSpPr/>
          <p:nvPr/>
        </p:nvSpPr>
        <p:spPr>
          <a:xfrm>
            <a:off x="5107908" y="3934575"/>
            <a:ext cx="1852599" cy="424463"/>
          </a:xfrm>
          <a:prstGeom prst="rect">
            <a:avLst/>
          </a:prstGeom>
          <a:solidFill>
            <a:srgbClr val="0070C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1400" b="1" dirty="0" smtClean="0"/>
              <a:t>수익성증가</a:t>
            </a:r>
            <a:endParaRPr lang="ko-KR" altLang="en-US" sz="1400" b="1" dirty="0"/>
          </a:p>
        </p:txBody>
      </p:sp>
      <p:sp>
        <p:nvSpPr>
          <p:cNvPr id="32" name="왼쪽 중괄호 31"/>
          <p:cNvSpPr/>
          <p:nvPr/>
        </p:nvSpPr>
        <p:spPr>
          <a:xfrm>
            <a:off x="4500562" y="2643182"/>
            <a:ext cx="320842" cy="333401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endParaRPr lang="ko-KR" altLang="en-US"/>
          </a:p>
        </p:txBody>
      </p:sp>
      <p:sp>
        <p:nvSpPr>
          <p:cNvPr id="36" name="직사각형 35"/>
          <p:cNvSpPr/>
          <p:nvPr/>
        </p:nvSpPr>
        <p:spPr>
          <a:xfrm>
            <a:off x="5035452" y="5762431"/>
            <a:ext cx="3965703" cy="461665"/>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altLang="en-US" sz="1200" b="1" dirty="0" smtClean="0">
                <a:solidFill>
                  <a:schemeClr val="accent5">
                    <a:lumMod val="75000"/>
                  </a:schemeClr>
                </a:solidFill>
              </a:rPr>
              <a:t>대출계좌 신용평가점수 산출시간을 </a:t>
            </a:r>
            <a:r>
              <a:rPr lang="en-US" altLang="ko-KR" sz="1200" b="1" dirty="0" smtClean="0">
                <a:solidFill>
                  <a:schemeClr val="accent5">
                    <a:lumMod val="75000"/>
                  </a:schemeClr>
                </a:solidFill>
              </a:rPr>
              <a:t>3</a:t>
            </a:r>
            <a:r>
              <a:rPr lang="ko-KR" altLang="en-US" sz="1200" b="1" dirty="0">
                <a:solidFill>
                  <a:schemeClr val="accent5">
                    <a:lumMod val="75000"/>
                  </a:schemeClr>
                </a:solidFill>
              </a:rPr>
              <a:t>시간에서</a:t>
            </a:r>
          </a:p>
          <a:p>
            <a:r>
              <a:rPr lang="ko-KR" altLang="en-US" sz="1200" b="1" dirty="0">
                <a:solidFill>
                  <a:schemeClr val="accent5">
                    <a:lumMod val="75000"/>
                  </a:schemeClr>
                </a:solidFill>
              </a:rPr>
              <a:t>단 </a:t>
            </a:r>
            <a:r>
              <a:rPr lang="en-US" altLang="ko-KR" sz="1200" b="1" dirty="0">
                <a:solidFill>
                  <a:schemeClr val="accent5">
                    <a:lumMod val="75000"/>
                  </a:schemeClr>
                </a:solidFill>
              </a:rPr>
              <a:t>10</a:t>
            </a:r>
            <a:r>
              <a:rPr lang="ko-KR" altLang="en-US" sz="1200" b="1" dirty="0">
                <a:solidFill>
                  <a:schemeClr val="accent5">
                    <a:lumMod val="75000"/>
                  </a:schemeClr>
                </a:solidFill>
              </a:rPr>
              <a:t>분으로 단축</a:t>
            </a:r>
          </a:p>
        </p:txBody>
      </p:sp>
      <p:sp>
        <p:nvSpPr>
          <p:cNvPr id="37" name="직사각형 36"/>
          <p:cNvSpPr/>
          <p:nvPr/>
        </p:nvSpPr>
        <p:spPr>
          <a:xfrm>
            <a:off x="5107907" y="5213642"/>
            <a:ext cx="1852599" cy="424463"/>
          </a:xfrm>
          <a:prstGeom prst="rect">
            <a:avLst/>
          </a:prstGeom>
          <a:solidFill>
            <a:srgbClr val="0070C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1400" b="1" dirty="0" smtClean="0"/>
              <a:t>효율성증가</a:t>
            </a:r>
            <a:endParaRPr lang="ko-KR" altLang="en-US" sz="1400" b="1" dirty="0"/>
          </a:p>
        </p:txBody>
      </p:sp>
    </p:spTree>
    <p:extLst>
      <p:ext uri="{BB962C8B-B14F-4D97-AF65-F5344CB8AC3E}">
        <p14:creationId xmlns:p14="http://schemas.microsoft.com/office/powerpoint/2010/main" val="412588416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테마">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56479</TotalTime>
  <Words>3437</Words>
  <Application>Microsoft Office PowerPoint</Application>
  <PresentationFormat>화면 슬라이드 쇼(4:3)</PresentationFormat>
  <Paragraphs>658</Paragraphs>
  <Slides>51</Slides>
  <Notes>7</Notes>
  <HiddenSlides>0</HiddenSlides>
  <MMClips>0</MMClips>
  <ScaleCrop>false</ScaleCrop>
  <HeadingPairs>
    <vt:vector size="6" baseType="variant">
      <vt:variant>
        <vt:lpstr>사용한 글꼴</vt:lpstr>
      </vt:variant>
      <vt:variant>
        <vt:i4>16</vt:i4>
      </vt:variant>
      <vt:variant>
        <vt:lpstr>테마</vt:lpstr>
      </vt:variant>
      <vt:variant>
        <vt:i4>2</vt:i4>
      </vt:variant>
      <vt:variant>
        <vt:lpstr>슬라이드 제목</vt:lpstr>
      </vt:variant>
      <vt:variant>
        <vt:i4>51</vt:i4>
      </vt:variant>
    </vt:vector>
  </HeadingPairs>
  <TitlesOfParts>
    <vt:vector size="69" baseType="lpstr">
      <vt:lpstr>Dinmed</vt:lpstr>
      <vt:lpstr>HY견고딕</vt:lpstr>
      <vt:lpstr>HY헤드라인M</vt:lpstr>
      <vt:lpstr>Roboto</vt:lpstr>
      <vt:lpstr>굴림</vt:lpstr>
      <vt:lpstr>맑은 고딕</vt:lpstr>
      <vt:lpstr>산돌고딕 M</vt:lpstr>
      <vt:lpstr>-윤고딕130</vt:lpstr>
      <vt:lpstr>휴먼고딕</vt:lpstr>
      <vt:lpstr>Arial</vt:lpstr>
      <vt:lpstr>Arial Black</vt:lpstr>
      <vt:lpstr>Calibri</vt:lpstr>
      <vt:lpstr>Calibri Light</vt:lpstr>
      <vt:lpstr>Times New Roman</vt:lpstr>
      <vt:lpstr>Verdana</vt:lpstr>
      <vt:lpstr>Wingdings</vt:lpstr>
      <vt:lpstr>Office 테마</vt:lpstr>
      <vt:lpstr>1_Office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김 정선</dc:creator>
  <cp:lastModifiedBy>Yoo</cp:lastModifiedBy>
  <cp:revision>2597</cp:revision>
  <cp:lastPrinted>2016-09-08T00:46:02Z</cp:lastPrinted>
  <dcterms:created xsi:type="dcterms:W3CDTF">2013-04-22T00:15:36Z</dcterms:created>
  <dcterms:modified xsi:type="dcterms:W3CDTF">2017-06-25T01:02:57Z</dcterms:modified>
</cp:coreProperties>
</file>